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256" r:id="rId5"/>
    <p:sldId id="257" r:id="rId6"/>
    <p:sldId id="260" r:id="rId7"/>
    <p:sldId id="261" r:id="rId8"/>
    <p:sldId id="262" r:id="rId9"/>
    <p:sldId id="285" r:id="rId10"/>
    <p:sldId id="286" r:id="rId11"/>
    <p:sldId id="287" r:id="rId12"/>
    <p:sldId id="288" r:id="rId13"/>
    <p:sldId id="263" r:id="rId14"/>
    <p:sldId id="267" r:id="rId15"/>
    <p:sldId id="268" r:id="rId16"/>
    <p:sldId id="269" r:id="rId17"/>
    <p:sldId id="270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2235A-E971-DC4D-BC71-E3305CDD4E9C}" v="44" dt="2021-10-24T16:37:01.56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1927" autoAdjust="0"/>
  </p:normalViewPr>
  <p:slideViewPr>
    <p:cSldViewPr snapToGrid="0" snapToObjects="1" showGuides="1">
      <p:cViewPr varScale="1">
        <p:scale>
          <a:sx n="178" d="100"/>
          <a:sy n="178" d="100"/>
        </p:scale>
        <p:origin x="7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az Ocampo" userId="08982f50a5292f1d" providerId="LiveId" clId="{8802235A-E971-DC4D-BC71-E3305CDD4E9C}"/>
    <pc:docChg chg="undo custSel addSld delSld modSld">
      <pc:chgData name="Alexander Paz Ocampo" userId="08982f50a5292f1d" providerId="LiveId" clId="{8802235A-E971-DC4D-BC71-E3305CDD4E9C}" dt="2021-10-24T16:42:37.751" v="3225" actId="20577"/>
      <pc:docMkLst>
        <pc:docMk/>
      </pc:docMkLst>
      <pc:sldChg chg="modSp mod">
        <pc:chgData name="Alexander Paz Ocampo" userId="08982f50a5292f1d" providerId="LiveId" clId="{8802235A-E971-DC4D-BC71-E3305CDD4E9C}" dt="2021-10-24T13:40:37.840" v="65" actId="1076"/>
        <pc:sldMkLst>
          <pc:docMk/>
          <pc:sldMk cId="3237914124" sldId="256"/>
        </pc:sldMkLst>
        <pc:spChg chg="mod">
          <ac:chgData name="Alexander Paz Ocampo" userId="08982f50a5292f1d" providerId="LiveId" clId="{8802235A-E971-DC4D-BC71-E3305CDD4E9C}" dt="2021-10-24T13:39:39.737" v="21" actId="27636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Alexander Paz Ocampo" userId="08982f50a5292f1d" providerId="LiveId" clId="{8802235A-E971-DC4D-BC71-E3305CDD4E9C}" dt="2021-10-24T13:40:01.507" v="59" actId="20577"/>
          <ac:spMkLst>
            <pc:docMk/>
            <pc:sldMk cId="3237914124" sldId="256"/>
            <ac:spMk id="3" creationId="{93383873-F31C-4E31-B4BA-B40D502705CE}"/>
          </ac:spMkLst>
        </pc:spChg>
        <pc:inkChg chg="mod">
          <ac:chgData name="Alexander Paz Ocampo" userId="08982f50a5292f1d" providerId="LiveId" clId="{8802235A-E971-DC4D-BC71-E3305CDD4E9C}" dt="2021-10-24T13:40:37.840" v="65" actId="1076"/>
          <ac:inkMkLst>
            <pc:docMk/>
            <pc:sldMk cId="3237914124" sldId="256"/>
            <ac:inkMk id="6" creationId="{BB9E41AB-16C2-481D-B8C5-779DDB04601D}"/>
          </ac:inkMkLst>
        </pc:inkChg>
        <pc:inkChg chg="mod">
          <ac:chgData name="Alexander Paz Ocampo" userId="08982f50a5292f1d" providerId="LiveId" clId="{8802235A-E971-DC4D-BC71-E3305CDD4E9C}" dt="2021-10-24T13:40:36.617" v="63" actId="1076"/>
          <ac:inkMkLst>
            <pc:docMk/>
            <pc:sldMk cId="3237914124" sldId="256"/>
            <ac:inkMk id="9" creationId="{454E5C77-5960-45F2-A8F4-437BBCEB11F6}"/>
          </ac:inkMkLst>
        </pc:inkChg>
        <pc:inkChg chg="mod">
          <ac:chgData name="Alexander Paz Ocampo" userId="08982f50a5292f1d" providerId="LiveId" clId="{8802235A-E971-DC4D-BC71-E3305CDD4E9C}" dt="2021-10-24T13:40:37.112" v="64" actId="1076"/>
          <ac:inkMkLst>
            <pc:docMk/>
            <pc:sldMk cId="3237914124" sldId="256"/>
            <ac:inkMk id="10" creationId="{0599CA86-0AA4-43B0-9BD8-C408990EDF1F}"/>
          </ac:inkMkLst>
        </pc:inkChg>
      </pc:sldChg>
      <pc:sldChg chg="del">
        <pc:chgData name="Alexander Paz Ocampo" userId="08982f50a5292f1d" providerId="LiveId" clId="{8802235A-E971-DC4D-BC71-E3305CDD4E9C}" dt="2021-10-24T15:47:57.676" v="1262" actId="2696"/>
        <pc:sldMkLst>
          <pc:docMk/>
          <pc:sldMk cId="1957259874" sldId="258"/>
        </pc:sldMkLst>
      </pc:sldChg>
      <pc:sldChg chg="modSp mod">
        <pc:chgData name="Alexander Paz Ocampo" userId="08982f50a5292f1d" providerId="LiveId" clId="{8802235A-E971-DC4D-BC71-E3305CDD4E9C}" dt="2021-10-24T14:18:55.198" v="675" actId="20577"/>
        <pc:sldMkLst>
          <pc:docMk/>
          <pc:sldMk cId="3083623366" sldId="260"/>
        </pc:sldMkLst>
        <pc:spChg chg="mod">
          <ac:chgData name="Alexander Paz Ocampo" userId="08982f50a5292f1d" providerId="LiveId" clId="{8802235A-E971-DC4D-BC71-E3305CDD4E9C}" dt="2021-10-24T14:18:55.198" v="675" actId="20577"/>
          <ac:spMkLst>
            <pc:docMk/>
            <pc:sldMk cId="3083623366" sldId="260"/>
            <ac:spMk id="3" creationId="{902FD5C4-FE5F-46D2-ABC9-49FA4BB8442F}"/>
          </ac:spMkLst>
        </pc:spChg>
      </pc:sldChg>
      <pc:sldChg chg="modSp mod">
        <pc:chgData name="Alexander Paz Ocampo" userId="08982f50a5292f1d" providerId="LiveId" clId="{8802235A-E971-DC4D-BC71-E3305CDD4E9C}" dt="2021-10-24T14:20:49.951" v="741" actId="33524"/>
        <pc:sldMkLst>
          <pc:docMk/>
          <pc:sldMk cId="710623681" sldId="261"/>
        </pc:sldMkLst>
        <pc:spChg chg="mod">
          <ac:chgData name="Alexander Paz Ocampo" userId="08982f50a5292f1d" providerId="LiveId" clId="{8802235A-E971-DC4D-BC71-E3305CDD4E9C}" dt="2021-10-24T14:20:49.951" v="741" actId="33524"/>
          <ac:spMkLst>
            <pc:docMk/>
            <pc:sldMk cId="710623681" sldId="261"/>
            <ac:spMk id="5" creationId="{DC710A13-9821-054D-8648-FB592F1CDDDF}"/>
          </ac:spMkLst>
        </pc:spChg>
      </pc:sldChg>
      <pc:sldChg chg="modSp mod">
        <pc:chgData name="Alexander Paz Ocampo" userId="08982f50a5292f1d" providerId="LiveId" clId="{8802235A-E971-DC4D-BC71-E3305CDD4E9C}" dt="2021-10-24T14:43:58.918" v="1011" actId="20577"/>
        <pc:sldMkLst>
          <pc:docMk/>
          <pc:sldMk cId="452859177" sldId="262"/>
        </pc:sldMkLst>
        <pc:spChg chg="mod">
          <ac:chgData name="Alexander Paz Ocampo" userId="08982f50a5292f1d" providerId="LiveId" clId="{8802235A-E971-DC4D-BC71-E3305CDD4E9C}" dt="2021-10-24T14:43:58.918" v="1011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 mod modClrScheme chgLayout">
        <pc:chgData name="Alexander Paz Ocampo" userId="08982f50a5292f1d" providerId="LiveId" clId="{8802235A-E971-DC4D-BC71-E3305CDD4E9C}" dt="2021-10-24T15:44:41.403" v="1261" actId="20577"/>
        <pc:sldMkLst>
          <pc:docMk/>
          <pc:sldMk cId="1464666480" sldId="263"/>
        </pc:sldMkLst>
        <pc:spChg chg="mod ord">
          <ac:chgData name="Alexander Paz Ocampo" userId="08982f50a5292f1d" providerId="LiveId" clId="{8802235A-E971-DC4D-BC71-E3305CDD4E9C}" dt="2021-10-24T15:25:01.994" v="1012" actId="700"/>
          <ac:spMkLst>
            <pc:docMk/>
            <pc:sldMk cId="1464666480" sldId="263"/>
            <ac:spMk id="2" creationId="{2873BEC0-94F5-4226-A9E7-51B66045EF49}"/>
          </ac:spMkLst>
        </pc:spChg>
        <pc:spChg chg="mod ord">
          <ac:chgData name="Alexander Paz Ocampo" userId="08982f50a5292f1d" providerId="LiveId" clId="{8802235A-E971-DC4D-BC71-E3305CDD4E9C}" dt="2021-10-24T15:44:41.403" v="1261" actId="20577"/>
          <ac:spMkLst>
            <pc:docMk/>
            <pc:sldMk cId="1464666480" sldId="263"/>
            <ac:spMk id="3" creationId="{902FD5C4-FE5F-46D2-ABC9-49FA4BB8442F}"/>
          </ac:spMkLst>
        </pc:spChg>
        <pc:spChg chg="add del mod">
          <ac:chgData name="Alexander Paz Ocampo" userId="08982f50a5292f1d" providerId="LiveId" clId="{8802235A-E971-DC4D-BC71-E3305CDD4E9C}" dt="2021-10-24T15:41:13.200" v="1152"/>
          <ac:spMkLst>
            <pc:docMk/>
            <pc:sldMk cId="1464666480" sldId="263"/>
            <ac:spMk id="5" creationId="{1D4C5DCE-DD08-E348-890A-F33FC8307DE3}"/>
          </ac:spMkLst>
        </pc:spChg>
        <pc:graphicFrameChg chg="add del mod">
          <ac:chgData name="Alexander Paz Ocampo" userId="08982f50a5292f1d" providerId="LiveId" clId="{8802235A-E971-DC4D-BC71-E3305CDD4E9C}" dt="2021-10-24T15:41:13.200" v="1152"/>
          <ac:graphicFrameMkLst>
            <pc:docMk/>
            <pc:sldMk cId="1464666480" sldId="263"/>
            <ac:graphicFrameMk id="4" creationId="{52D5FD44-579B-6148-A323-D19D8CA2C6B0}"/>
          </ac:graphicFrameMkLst>
        </pc:graphicFrameChg>
      </pc:sldChg>
      <pc:sldChg chg="del">
        <pc:chgData name="Alexander Paz Ocampo" userId="08982f50a5292f1d" providerId="LiveId" clId="{8802235A-E971-DC4D-BC71-E3305CDD4E9C}" dt="2021-10-24T15:47:57.676" v="1262" actId="2696"/>
        <pc:sldMkLst>
          <pc:docMk/>
          <pc:sldMk cId="545569246" sldId="264"/>
        </pc:sldMkLst>
      </pc:sldChg>
      <pc:sldChg chg="modSp">
        <pc:chgData name="Alexander Paz Ocampo" userId="08982f50a5292f1d" providerId="LiveId" clId="{8802235A-E971-DC4D-BC71-E3305CDD4E9C}" dt="2021-10-24T15:54:20.650" v="1263"/>
        <pc:sldMkLst>
          <pc:docMk/>
          <pc:sldMk cId="9691683" sldId="267"/>
        </pc:sldMkLst>
        <pc:spChg chg="mod">
          <ac:chgData name="Alexander Paz Ocampo" userId="08982f50a5292f1d" providerId="LiveId" clId="{8802235A-E971-DC4D-BC71-E3305CDD4E9C}" dt="2021-10-24T15:54:20.650" v="1263"/>
          <ac:spMkLst>
            <pc:docMk/>
            <pc:sldMk cId="9691683" sldId="267"/>
            <ac:spMk id="3" creationId="{902FD5C4-FE5F-46D2-ABC9-49FA4BB8442F}"/>
          </ac:spMkLst>
        </pc:spChg>
      </pc:sldChg>
      <pc:sldChg chg="addSp delSp modSp mod">
        <pc:chgData name="Alexander Paz Ocampo" userId="08982f50a5292f1d" providerId="LiveId" clId="{8802235A-E971-DC4D-BC71-E3305CDD4E9C}" dt="2021-10-24T15:55:31.772" v="1278" actId="1036"/>
        <pc:sldMkLst>
          <pc:docMk/>
          <pc:sldMk cId="916853615" sldId="268"/>
        </pc:sldMkLst>
        <pc:spChg chg="add del mod">
          <ac:chgData name="Alexander Paz Ocampo" userId="08982f50a5292f1d" providerId="LiveId" clId="{8802235A-E971-DC4D-BC71-E3305CDD4E9C}" dt="2021-10-24T15:54:57.880" v="1270" actId="478"/>
          <ac:spMkLst>
            <pc:docMk/>
            <pc:sldMk cId="916853615" sldId="268"/>
            <ac:spMk id="6" creationId="{80CBC74D-858A-B34B-8605-F29386F7094D}"/>
          </ac:spMkLst>
        </pc:spChg>
        <pc:spChg chg="del">
          <ac:chgData name="Alexander Paz Ocampo" userId="08982f50a5292f1d" providerId="LiveId" clId="{8802235A-E971-DC4D-BC71-E3305CDD4E9C}" dt="2021-10-24T15:54:54.810" v="1269" actId="478"/>
          <ac:spMkLst>
            <pc:docMk/>
            <pc:sldMk cId="916853615" sldId="268"/>
            <ac:spMk id="8" creationId="{EFCC0E64-0E5B-4BA1-BC72-30FA1DE96F29}"/>
          </ac:spMkLst>
        </pc:spChg>
        <pc:picChg chg="add del mod">
          <ac:chgData name="Alexander Paz Ocampo" userId="08982f50a5292f1d" providerId="LiveId" clId="{8802235A-E971-DC4D-BC71-E3305CDD4E9C}" dt="2021-10-24T15:55:04.799" v="1272" actId="478"/>
          <ac:picMkLst>
            <pc:docMk/>
            <pc:sldMk cId="916853615" sldId="268"/>
            <ac:picMk id="4" creationId="{3BE7AA41-2955-BF46-8342-BE22104FF0F3}"/>
          </ac:picMkLst>
        </pc:picChg>
        <pc:picChg chg="add mod">
          <ac:chgData name="Alexander Paz Ocampo" userId="08982f50a5292f1d" providerId="LiveId" clId="{8802235A-E971-DC4D-BC71-E3305CDD4E9C}" dt="2021-10-24T15:55:31.772" v="1278" actId="1036"/>
          <ac:picMkLst>
            <pc:docMk/>
            <pc:sldMk cId="916853615" sldId="268"/>
            <ac:picMk id="9" creationId="{E71599FA-9E9E-ED44-BF38-FED5DA54E746}"/>
          </ac:picMkLst>
        </pc:picChg>
      </pc:sldChg>
      <pc:sldChg chg="addSp delSp modSp mod">
        <pc:chgData name="Alexander Paz Ocampo" userId="08982f50a5292f1d" providerId="LiveId" clId="{8802235A-E971-DC4D-BC71-E3305CDD4E9C}" dt="2021-10-24T15:56:01.176" v="1285" actId="1076"/>
        <pc:sldMkLst>
          <pc:docMk/>
          <pc:sldMk cId="3266127139" sldId="269"/>
        </pc:sldMkLst>
        <pc:spChg chg="add del mod">
          <ac:chgData name="Alexander Paz Ocampo" userId="08982f50a5292f1d" providerId="LiveId" clId="{8802235A-E971-DC4D-BC71-E3305CDD4E9C}" dt="2021-10-24T15:55:38.603" v="1280" actId="478"/>
          <ac:spMkLst>
            <pc:docMk/>
            <pc:sldMk cId="3266127139" sldId="269"/>
            <ac:spMk id="4" creationId="{18D8F1E4-E6CA-D745-9771-61DA4A13B76A}"/>
          </ac:spMkLst>
        </pc:spChg>
        <pc:spChg chg="del">
          <ac:chgData name="Alexander Paz Ocampo" userId="08982f50a5292f1d" providerId="LiveId" clId="{8802235A-E971-DC4D-BC71-E3305CDD4E9C}" dt="2021-10-24T15:55:37.289" v="1279" actId="478"/>
          <ac:spMkLst>
            <pc:docMk/>
            <pc:sldMk cId="3266127139" sldId="269"/>
            <ac:spMk id="8" creationId="{EFCC0E64-0E5B-4BA1-BC72-30FA1DE96F29}"/>
          </ac:spMkLst>
        </pc:spChg>
        <pc:picChg chg="add mod">
          <ac:chgData name="Alexander Paz Ocampo" userId="08982f50a5292f1d" providerId="LiveId" clId="{8802235A-E971-DC4D-BC71-E3305CDD4E9C}" dt="2021-10-24T15:56:01.176" v="1285" actId="1076"/>
          <ac:picMkLst>
            <pc:docMk/>
            <pc:sldMk cId="3266127139" sldId="269"/>
            <ac:picMk id="6" creationId="{AF055771-B9CB-5044-9279-26594CE08DC0}"/>
          </ac:picMkLst>
        </pc:picChg>
      </pc:sldChg>
      <pc:sldChg chg="addSp delSp modSp mod modClrScheme chgLayout">
        <pc:chgData name="Alexander Paz Ocampo" userId="08982f50a5292f1d" providerId="LiveId" clId="{8802235A-E971-DC4D-BC71-E3305CDD4E9C}" dt="2021-10-24T15:57:20.867" v="1307" actId="1076"/>
        <pc:sldMkLst>
          <pc:docMk/>
          <pc:sldMk cId="3517973280" sldId="270"/>
        </pc:sldMkLst>
        <pc:spChg chg="mod ord">
          <ac:chgData name="Alexander Paz Ocampo" userId="08982f50a5292f1d" providerId="LiveId" clId="{8802235A-E971-DC4D-BC71-E3305CDD4E9C}" dt="2021-10-24T15:57:20.867" v="1307" actId="1076"/>
          <ac:spMkLst>
            <pc:docMk/>
            <pc:sldMk cId="3517973280" sldId="270"/>
            <ac:spMk id="2" creationId="{2873BEC0-94F5-4226-A9E7-51B66045EF49}"/>
          </ac:spMkLst>
        </pc:spChg>
        <pc:spChg chg="add del mod">
          <ac:chgData name="Alexander Paz Ocampo" userId="08982f50a5292f1d" providerId="LiveId" clId="{8802235A-E971-DC4D-BC71-E3305CDD4E9C}" dt="2021-10-24T15:56:33.782" v="1291" actId="478"/>
          <ac:spMkLst>
            <pc:docMk/>
            <pc:sldMk cId="3517973280" sldId="270"/>
            <ac:spMk id="6" creationId="{2DA7D56A-FB14-9844-8F4A-AA7BA05FD7A8}"/>
          </ac:spMkLst>
        </pc:spChg>
        <pc:spChg chg="add del mod">
          <ac:chgData name="Alexander Paz Ocampo" userId="08982f50a5292f1d" providerId="LiveId" clId="{8802235A-E971-DC4D-BC71-E3305CDD4E9C}" dt="2021-10-24T15:57:03.826" v="1301"/>
          <ac:spMkLst>
            <pc:docMk/>
            <pc:sldMk cId="3517973280" sldId="270"/>
            <ac:spMk id="7" creationId="{078CE09E-76F2-0E41-81D5-7805F768FD8F}"/>
          </ac:spMkLst>
        </pc:spChg>
        <pc:spChg chg="del">
          <ac:chgData name="Alexander Paz Ocampo" userId="08982f50a5292f1d" providerId="LiveId" clId="{8802235A-E971-DC4D-BC71-E3305CDD4E9C}" dt="2021-10-24T15:56:30.984" v="1289" actId="478"/>
          <ac:spMkLst>
            <pc:docMk/>
            <pc:sldMk cId="3517973280" sldId="270"/>
            <ac:spMk id="8" creationId="{EFCC0E64-0E5B-4BA1-BC72-30FA1DE96F29}"/>
          </ac:spMkLst>
        </pc:spChg>
        <pc:spChg chg="add del mod">
          <ac:chgData name="Alexander Paz Ocampo" userId="08982f50a5292f1d" providerId="LiveId" clId="{8802235A-E971-DC4D-BC71-E3305CDD4E9C}" dt="2021-10-24T15:57:04.906" v="1303"/>
          <ac:spMkLst>
            <pc:docMk/>
            <pc:sldMk cId="3517973280" sldId="270"/>
            <ac:spMk id="9" creationId="{72B5CC7A-66C3-A542-975A-DE6C5FC2FC88}"/>
          </ac:spMkLst>
        </pc:spChg>
        <pc:spChg chg="add del mod">
          <ac:chgData name="Alexander Paz Ocampo" userId="08982f50a5292f1d" providerId="LiveId" clId="{8802235A-E971-DC4D-BC71-E3305CDD4E9C}" dt="2021-10-24T15:57:05.598" v="1305"/>
          <ac:spMkLst>
            <pc:docMk/>
            <pc:sldMk cId="3517973280" sldId="270"/>
            <ac:spMk id="10" creationId="{2666AA80-46B6-5549-9345-FA8060A67E0A}"/>
          </ac:spMkLst>
        </pc:spChg>
        <pc:picChg chg="add mod">
          <ac:chgData name="Alexander Paz Ocampo" userId="08982f50a5292f1d" providerId="LiveId" clId="{8802235A-E971-DC4D-BC71-E3305CDD4E9C}" dt="2021-10-24T15:56:55.157" v="1296" actId="1076"/>
          <ac:picMkLst>
            <pc:docMk/>
            <pc:sldMk cId="3517973280" sldId="270"/>
            <ac:picMk id="4" creationId="{FAD6E17F-E737-C247-9061-E19D195E25BB}"/>
          </ac:picMkLst>
        </pc:picChg>
      </pc:sldChg>
      <pc:sldChg chg="modSp mod">
        <pc:chgData name="Alexander Paz Ocampo" userId="08982f50a5292f1d" providerId="LiveId" clId="{8802235A-E971-DC4D-BC71-E3305CDD4E9C}" dt="2021-10-24T16:01:27.945" v="1530" actId="20577"/>
        <pc:sldMkLst>
          <pc:docMk/>
          <pc:sldMk cId="2161130591" sldId="272"/>
        </pc:sldMkLst>
        <pc:spChg chg="mod">
          <ac:chgData name="Alexander Paz Ocampo" userId="08982f50a5292f1d" providerId="LiveId" clId="{8802235A-E971-DC4D-BC71-E3305CDD4E9C}" dt="2021-10-24T16:01:27.945" v="1530" actId="20577"/>
          <ac:spMkLst>
            <pc:docMk/>
            <pc:sldMk cId="2161130591" sldId="272"/>
            <ac:spMk id="5" creationId="{28684E62-A9F8-4E7A-AB01-78893062A1B4}"/>
          </ac:spMkLst>
        </pc:spChg>
      </pc:sldChg>
      <pc:sldChg chg="del">
        <pc:chgData name="Alexander Paz Ocampo" userId="08982f50a5292f1d" providerId="LiveId" clId="{8802235A-E971-DC4D-BC71-E3305CDD4E9C}" dt="2021-10-24T16:01:48.466" v="1531" actId="2696"/>
        <pc:sldMkLst>
          <pc:docMk/>
          <pc:sldMk cId="647271476" sldId="273"/>
        </pc:sldMkLst>
      </pc:sldChg>
      <pc:sldChg chg="modSp mod">
        <pc:chgData name="Alexander Paz Ocampo" userId="08982f50a5292f1d" providerId="LiveId" clId="{8802235A-E971-DC4D-BC71-E3305CDD4E9C}" dt="2021-10-24T16:03:18.522" v="1799" actId="20577"/>
        <pc:sldMkLst>
          <pc:docMk/>
          <pc:sldMk cId="1630123617" sldId="274"/>
        </pc:sldMkLst>
        <pc:spChg chg="mod">
          <ac:chgData name="Alexander Paz Ocampo" userId="08982f50a5292f1d" providerId="LiveId" clId="{8802235A-E971-DC4D-BC71-E3305CDD4E9C}" dt="2021-10-24T16:03:18.522" v="1799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Alexander Paz Ocampo" userId="08982f50a5292f1d" providerId="LiveId" clId="{8802235A-E971-DC4D-BC71-E3305CDD4E9C}" dt="2021-10-24T16:03:54.466" v="1802" actId="5793"/>
        <pc:sldMkLst>
          <pc:docMk/>
          <pc:sldMk cId="3410008520" sldId="275"/>
        </pc:sldMkLst>
        <pc:spChg chg="mod">
          <ac:chgData name="Alexander Paz Ocampo" userId="08982f50a5292f1d" providerId="LiveId" clId="{8802235A-E971-DC4D-BC71-E3305CDD4E9C}" dt="2021-10-24T16:03:54.466" v="1802" actId="5793"/>
          <ac:spMkLst>
            <pc:docMk/>
            <pc:sldMk cId="3410008520" sldId="275"/>
            <ac:spMk id="5" creationId="{28684E62-A9F8-4E7A-AB01-78893062A1B4}"/>
          </ac:spMkLst>
        </pc:spChg>
      </pc:sldChg>
      <pc:sldChg chg="addSp delSp modSp new mod modClrScheme chgLayout">
        <pc:chgData name="Alexander Paz Ocampo" userId="08982f50a5292f1d" providerId="LiveId" clId="{8802235A-E971-DC4D-BC71-E3305CDD4E9C}" dt="2021-10-24T16:07:02.365" v="1861" actId="1076"/>
        <pc:sldMkLst>
          <pc:docMk/>
          <pc:sldMk cId="3010221878" sldId="276"/>
        </pc:sldMkLst>
        <pc:spChg chg="del mod ord">
          <ac:chgData name="Alexander Paz Ocampo" userId="08982f50a5292f1d" providerId="LiveId" clId="{8802235A-E971-DC4D-BC71-E3305CDD4E9C}" dt="2021-10-24T16:04:09.852" v="1804" actId="700"/>
          <ac:spMkLst>
            <pc:docMk/>
            <pc:sldMk cId="3010221878" sldId="276"/>
            <ac:spMk id="2" creationId="{981B570F-86F9-3F45-A2DB-DEB49597B66D}"/>
          </ac:spMkLst>
        </pc:spChg>
        <pc:spChg chg="del">
          <ac:chgData name="Alexander Paz Ocampo" userId="08982f50a5292f1d" providerId="LiveId" clId="{8802235A-E971-DC4D-BC71-E3305CDD4E9C}" dt="2021-10-24T16:04:09.852" v="1804" actId="700"/>
          <ac:spMkLst>
            <pc:docMk/>
            <pc:sldMk cId="3010221878" sldId="276"/>
            <ac:spMk id="3" creationId="{C0B59C53-4EB1-FA4A-ACD4-F6AC462E42D1}"/>
          </ac:spMkLst>
        </pc:spChg>
        <pc:spChg chg="del">
          <ac:chgData name="Alexander Paz Ocampo" userId="08982f50a5292f1d" providerId="LiveId" clId="{8802235A-E971-DC4D-BC71-E3305CDD4E9C}" dt="2021-10-24T16:04:09.852" v="1804" actId="700"/>
          <ac:spMkLst>
            <pc:docMk/>
            <pc:sldMk cId="3010221878" sldId="276"/>
            <ac:spMk id="4" creationId="{CA265950-B998-FE45-BF72-32030889C380}"/>
          </ac:spMkLst>
        </pc:spChg>
        <pc:spChg chg="add mod ord">
          <ac:chgData name="Alexander Paz Ocampo" userId="08982f50a5292f1d" providerId="LiveId" clId="{8802235A-E971-DC4D-BC71-E3305CDD4E9C}" dt="2021-10-24T16:04:54.071" v="1845" actId="20577"/>
          <ac:spMkLst>
            <pc:docMk/>
            <pc:sldMk cId="3010221878" sldId="276"/>
            <ac:spMk id="5" creationId="{81F6DABB-2865-264D-8384-B23D6D13125A}"/>
          </ac:spMkLst>
        </pc:spChg>
        <pc:picChg chg="add mod">
          <ac:chgData name="Alexander Paz Ocampo" userId="08982f50a5292f1d" providerId="LiveId" clId="{8802235A-E971-DC4D-BC71-E3305CDD4E9C}" dt="2021-10-24T16:06:38.864" v="1859" actId="1076"/>
          <ac:picMkLst>
            <pc:docMk/>
            <pc:sldMk cId="3010221878" sldId="276"/>
            <ac:picMk id="7" creationId="{51341EFD-935B-EF4C-94F3-DFE7C14851CE}"/>
          </ac:picMkLst>
        </pc:picChg>
        <pc:picChg chg="add mod">
          <ac:chgData name="Alexander Paz Ocampo" userId="08982f50a5292f1d" providerId="LiveId" clId="{8802235A-E971-DC4D-BC71-E3305CDD4E9C}" dt="2021-10-24T16:07:02.365" v="1861" actId="1076"/>
          <ac:picMkLst>
            <pc:docMk/>
            <pc:sldMk cId="3010221878" sldId="276"/>
            <ac:picMk id="9" creationId="{7B08FE23-802C-E24A-ACD2-331FBEF7577E}"/>
          </ac:picMkLst>
        </pc:picChg>
        <pc:picChg chg="add mod">
          <ac:chgData name="Alexander Paz Ocampo" userId="08982f50a5292f1d" providerId="LiveId" clId="{8802235A-E971-DC4D-BC71-E3305CDD4E9C}" dt="2021-10-24T16:06:30.462" v="1856" actId="1076"/>
          <ac:picMkLst>
            <pc:docMk/>
            <pc:sldMk cId="3010221878" sldId="276"/>
            <ac:picMk id="11" creationId="{66415278-B8CF-EB42-8E2B-B292EC37D3E7}"/>
          </ac:picMkLst>
        </pc:picChg>
      </pc:sldChg>
      <pc:sldChg chg="del">
        <pc:chgData name="Alexander Paz Ocampo" userId="08982f50a5292f1d" providerId="LiveId" clId="{8802235A-E971-DC4D-BC71-E3305CDD4E9C}" dt="2021-10-24T16:03:49.196" v="1800" actId="2696"/>
        <pc:sldMkLst>
          <pc:docMk/>
          <pc:sldMk cId="3078551498" sldId="276"/>
        </pc:sldMkLst>
      </pc:sldChg>
      <pc:sldChg chg="del">
        <pc:chgData name="Alexander Paz Ocampo" userId="08982f50a5292f1d" providerId="LiveId" clId="{8802235A-E971-DC4D-BC71-E3305CDD4E9C}" dt="2021-10-24T16:03:49.196" v="1800" actId="2696"/>
        <pc:sldMkLst>
          <pc:docMk/>
          <pc:sldMk cId="1817399028" sldId="277"/>
        </pc:sldMkLst>
      </pc:sldChg>
      <pc:sldChg chg="addSp delSp modSp add mod">
        <pc:chgData name="Alexander Paz Ocampo" userId="08982f50a5292f1d" providerId="LiveId" clId="{8802235A-E971-DC4D-BC71-E3305CDD4E9C}" dt="2021-10-24T16:09:55.434" v="1887" actId="1076"/>
        <pc:sldMkLst>
          <pc:docMk/>
          <pc:sldMk cId="2832127399" sldId="277"/>
        </pc:sldMkLst>
        <pc:spChg chg="mod">
          <ac:chgData name="Alexander Paz Ocampo" userId="08982f50a5292f1d" providerId="LiveId" clId="{8802235A-E971-DC4D-BC71-E3305CDD4E9C}" dt="2021-10-24T16:07:45.456" v="1866" actId="27636"/>
          <ac:spMkLst>
            <pc:docMk/>
            <pc:sldMk cId="2832127399" sldId="277"/>
            <ac:spMk id="5" creationId="{81F6DABB-2865-264D-8384-B23D6D13125A}"/>
          </ac:spMkLst>
        </pc:spChg>
        <pc:picChg chg="add mod">
          <ac:chgData name="Alexander Paz Ocampo" userId="08982f50a5292f1d" providerId="LiveId" clId="{8802235A-E971-DC4D-BC71-E3305CDD4E9C}" dt="2021-10-24T16:09:51.704" v="1885" actId="1076"/>
          <ac:picMkLst>
            <pc:docMk/>
            <pc:sldMk cId="2832127399" sldId="277"/>
            <ac:picMk id="3" creationId="{9AD17D3E-DE16-3D47-AA99-ACB07E2D4F55}"/>
          </ac:picMkLst>
        </pc:picChg>
        <pc:picChg chg="add mod">
          <ac:chgData name="Alexander Paz Ocampo" userId="08982f50a5292f1d" providerId="LiveId" clId="{8802235A-E971-DC4D-BC71-E3305CDD4E9C}" dt="2021-10-24T16:09:53.384" v="1886" actId="1076"/>
          <ac:picMkLst>
            <pc:docMk/>
            <pc:sldMk cId="2832127399" sldId="277"/>
            <ac:picMk id="6" creationId="{4BAED3D5-CA65-804E-9854-5D1F8B91E512}"/>
          </ac:picMkLst>
        </pc:picChg>
        <pc:picChg chg="del">
          <ac:chgData name="Alexander Paz Ocampo" userId="08982f50a5292f1d" providerId="LiveId" clId="{8802235A-E971-DC4D-BC71-E3305CDD4E9C}" dt="2021-10-24T16:08:37.004" v="1867" actId="478"/>
          <ac:picMkLst>
            <pc:docMk/>
            <pc:sldMk cId="2832127399" sldId="277"/>
            <ac:picMk id="7" creationId="{51341EFD-935B-EF4C-94F3-DFE7C14851CE}"/>
          </ac:picMkLst>
        </pc:picChg>
        <pc:picChg chg="del">
          <ac:chgData name="Alexander Paz Ocampo" userId="08982f50a5292f1d" providerId="LiveId" clId="{8802235A-E971-DC4D-BC71-E3305CDD4E9C}" dt="2021-10-24T16:08:38.278" v="1869" actId="478"/>
          <ac:picMkLst>
            <pc:docMk/>
            <pc:sldMk cId="2832127399" sldId="277"/>
            <ac:picMk id="9" creationId="{7B08FE23-802C-E24A-ACD2-331FBEF7577E}"/>
          </ac:picMkLst>
        </pc:picChg>
        <pc:picChg chg="add mod">
          <ac:chgData name="Alexander Paz Ocampo" userId="08982f50a5292f1d" providerId="LiveId" clId="{8802235A-E971-DC4D-BC71-E3305CDD4E9C}" dt="2021-10-24T16:09:55.434" v="1887" actId="1076"/>
          <ac:picMkLst>
            <pc:docMk/>
            <pc:sldMk cId="2832127399" sldId="277"/>
            <ac:picMk id="10" creationId="{9362EC47-73EB-4A41-A6C2-BE6A9C7BA934}"/>
          </ac:picMkLst>
        </pc:picChg>
        <pc:picChg chg="del">
          <ac:chgData name="Alexander Paz Ocampo" userId="08982f50a5292f1d" providerId="LiveId" clId="{8802235A-E971-DC4D-BC71-E3305CDD4E9C}" dt="2021-10-24T16:08:37.715" v="1868" actId="478"/>
          <ac:picMkLst>
            <pc:docMk/>
            <pc:sldMk cId="2832127399" sldId="277"/>
            <ac:picMk id="11" creationId="{66415278-B8CF-EB42-8E2B-B292EC37D3E7}"/>
          </ac:picMkLst>
        </pc:picChg>
      </pc:sldChg>
      <pc:sldChg chg="del">
        <pc:chgData name="Alexander Paz Ocampo" userId="08982f50a5292f1d" providerId="LiveId" clId="{8802235A-E971-DC4D-BC71-E3305CDD4E9C}" dt="2021-10-24T15:47:57.676" v="1262" actId="2696"/>
        <pc:sldMkLst>
          <pc:docMk/>
          <pc:sldMk cId="1074638838" sldId="278"/>
        </pc:sldMkLst>
      </pc:sldChg>
      <pc:sldChg chg="addSp delSp modSp add mod">
        <pc:chgData name="Alexander Paz Ocampo" userId="08982f50a5292f1d" providerId="LiveId" clId="{8802235A-E971-DC4D-BC71-E3305CDD4E9C}" dt="2021-10-24T16:12:30.557" v="1901" actId="1076"/>
        <pc:sldMkLst>
          <pc:docMk/>
          <pc:sldMk cId="3433383824" sldId="278"/>
        </pc:sldMkLst>
        <pc:picChg chg="del">
          <ac:chgData name="Alexander Paz Ocampo" userId="08982f50a5292f1d" providerId="LiveId" clId="{8802235A-E971-DC4D-BC71-E3305CDD4E9C}" dt="2021-10-24T16:10:05.776" v="1889" actId="478"/>
          <ac:picMkLst>
            <pc:docMk/>
            <pc:sldMk cId="3433383824" sldId="278"/>
            <ac:picMk id="3" creationId="{9AD17D3E-DE16-3D47-AA99-ACB07E2D4F55}"/>
          </ac:picMkLst>
        </pc:picChg>
        <pc:picChg chg="add mod">
          <ac:chgData name="Alexander Paz Ocampo" userId="08982f50a5292f1d" providerId="LiveId" clId="{8802235A-E971-DC4D-BC71-E3305CDD4E9C}" dt="2021-10-24T16:10:23.800" v="1896" actId="1076"/>
          <ac:picMkLst>
            <pc:docMk/>
            <pc:sldMk cId="3433383824" sldId="278"/>
            <ac:picMk id="4" creationId="{556B5264-8092-B746-B67D-A23F05B805ED}"/>
          </ac:picMkLst>
        </pc:picChg>
        <pc:picChg chg="del">
          <ac:chgData name="Alexander Paz Ocampo" userId="08982f50a5292f1d" providerId="LiveId" clId="{8802235A-E971-DC4D-BC71-E3305CDD4E9C}" dt="2021-10-24T16:10:06.479" v="1890" actId="478"/>
          <ac:picMkLst>
            <pc:docMk/>
            <pc:sldMk cId="3433383824" sldId="278"/>
            <ac:picMk id="6" creationId="{4BAED3D5-CA65-804E-9854-5D1F8B91E512}"/>
          </ac:picMkLst>
        </pc:picChg>
        <pc:picChg chg="add mod">
          <ac:chgData name="Alexander Paz Ocampo" userId="08982f50a5292f1d" providerId="LiveId" clId="{8802235A-E971-DC4D-BC71-E3305CDD4E9C}" dt="2021-10-24T16:12:30.557" v="1901" actId="1076"/>
          <ac:picMkLst>
            <pc:docMk/>
            <pc:sldMk cId="3433383824" sldId="278"/>
            <ac:picMk id="8" creationId="{D8C89B71-9B3C-434D-A313-37E8512DD96C}"/>
          </ac:picMkLst>
        </pc:picChg>
        <pc:picChg chg="del">
          <ac:chgData name="Alexander Paz Ocampo" userId="08982f50a5292f1d" providerId="LiveId" clId="{8802235A-E971-DC4D-BC71-E3305CDD4E9C}" dt="2021-10-24T16:10:07.222" v="1891" actId="478"/>
          <ac:picMkLst>
            <pc:docMk/>
            <pc:sldMk cId="3433383824" sldId="278"/>
            <ac:picMk id="10" creationId="{9362EC47-73EB-4A41-A6C2-BE6A9C7BA934}"/>
          </ac:picMkLst>
        </pc:picChg>
      </pc:sldChg>
      <pc:sldChg chg="addSp delSp modSp add mod">
        <pc:chgData name="Alexander Paz Ocampo" userId="08982f50a5292f1d" providerId="LiveId" clId="{8802235A-E971-DC4D-BC71-E3305CDD4E9C}" dt="2021-10-24T16:16:11.889" v="1941" actId="1076"/>
        <pc:sldMkLst>
          <pc:docMk/>
          <pc:sldMk cId="1210395875" sldId="279"/>
        </pc:sldMkLst>
        <pc:spChg chg="mod">
          <ac:chgData name="Alexander Paz Ocampo" userId="08982f50a5292f1d" providerId="LiveId" clId="{8802235A-E971-DC4D-BC71-E3305CDD4E9C}" dt="2021-10-24T16:13:52.807" v="1910" actId="20577"/>
          <ac:spMkLst>
            <pc:docMk/>
            <pc:sldMk cId="1210395875" sldId="279"/>
            <ac:spMk id="5" creationId="{81F6DABB-2865-264D-8384-B23D6D13125A}"/>
          </ac:spMkLst>
        </pc:spChg>
        <pc:picChg chg="add mod">
          <ac:chgData name="Alexander Paz Ocampo" userId="08982f50a5292f1d" providerId="LiveId" clId="{8802235A-E971-DC4D-BC71-E3305CDD4E9C}" dt="2021-10-24T16:16:09.766" v="1940" actId="14100"/>
          <ac:picMkLst>
            <pc:docMk/>
            <pc:sldMk cId="1210395875" sldId="279"/>
            <ac:picMk id="3" creationId="{F58286A7-F580-1245-8109-13F9F0200833}"/>
          </ac:picMkLst>
        </pc:picChg>
        <pc:picChg chg="del">
          <ac:chgData name="Alexander Paz Ocampo" userId="08982f50a5292f1d" providerId="LiveId" clId="{8802235A-E971-DC4D-BC71-E3305CDD4E9C}" dt="2021-10-24T16:13:54.835" v="1911" actId="478"/>
          <ac:picMkLst>
            <pc:docMk/>
            <pc:sldMk cId="1210395875" sldId="279"/>
            <ac:picMk id="4" creationId="{556B5264-8092-B746-B67D-A23F05B805ED}"/>
          </ac:picMkLst>
        </pc:picChg>
        <pc:picChg chg="add mod">
          <ac:chgData name="Alexander Paz Ocampo" userId="08982f50a5292f1d" providerId="LiveId" clId="{8802235A-E971-DC4D-BC71-E3305CDD4E9C}" dt="2021-10-24T16:16:11.889" v="1941" actId="1076"/>
          <ac:picMkLst>
            <pc:docMk/>
            <pc:sldMk cId="1210395875" sldId="279"/>
            <ac:picMk id="7" creationId="{16389B08-B63E-A84B-B25C-AA464A3FC2BE}"/>
          </ac:picMkLst>
        </pc:picChg>
        <pc:picChg chg="del">
          <ac:chgData name="Alexander Paz Ocampo" userId="08982f50a5292f1d" providerId="LiveId" clId="{8802235A-E971-DC4D-BC71-E3305CDD4E9C}" dt="2021-10-24T16:13:56.203" v="1912" actId="478"/>
          <ac:picMkLst>
            <pc:docMk/>
            <pc:sldMk cId="1210395875" sldId="279"/>
            <ac:picMk id="8" creationId="{D8C89B71-9B3C-434D-A313-37E8512DD96C}"/>
          </ac:picMkLst>
        </pc:picChg>
        <pc:picChg chg="add mod">
          <ac:chgData name="Alexander Paz Ocampo" userId="08982f50a5292f1d" providerId="LiveId" clId="{8802235A-E971-DC4D-BC71-E3305CDD4E9C}" dt="2021-10-24T16:16:06.884" v="1939" actId="14100"/>
          <ac:picMkLst>
            <pc:docMk/>
            <pc:sldMk cId="1210395875" sldId="279"/>
            <ac:picMk id="10" creationId="{D633AF6F-6F9D-394C-A5B4-69703AB5CCB9}"/>
          </ac:picMkLst>
        </pc:picChg>
        <pc:picChg chg="add del mod">
          <ac:chgData name="Alexander Paz Ocampo" userId="08982f50a5292f1d" providerId="LiveId" clId="{8802235A-E971-DC4D-BC71-E3305CDD4E9C}" dt="2021-10-24T16:15:43.041" v="1930" actId="478"/>
          <ac:picMkLst>
            <pc:docMk/>
            <pc:sldMk cId="1210395875" sldId="279"/>
            <ac:picMk id="12" creationId="{6B78B936-EA96-F84C-B0BD-F5AE61B83C81}"/>
          </ac:picMkLst>
        </pc:picChg>
        <pc:picChg chg="add del mod">
          <ac:chgData name="Alexander Paz Ocampo" userId="08982f50a5292f1d" providerId="LiveId" clId="{8802235A-E971-DC4D-BC71-E3305CDD4E9C}" dt="2021-10-24T16:15:40.008" v="1929" actId="478"/>
          <ac:picMkLst>
            <pc:docMk/>
            <pc:sldMk cId="1210395875" sldId="279"/>
            <ac:picMk id="14" creationId="{D23909F2-D2A2-BF47-99F6-1BF08E895C04}"/>
          </ac:picMkLst>
        </pc:picChg>
      </pc:sldChg>
      <pc:sldChg chg="del">
        <pc:chgData name="Alexander Paz Ocampo" userId="08982f50a5292f1d" providerId="LiveId" clId="{8802235A-E971-DC4D-BC71-E3305CDD4E9C}" dt="2021-10-24T15:47:57.676" v="1262" actId="2696"/>
        <pc:sldMkLst>
          <pc:docMk/>
          <pc:sldMk cId="2659604895" sldId="279"/>
        </pc:sldMkLst>
      </pc:sldChg>
      <pc:sldChg chg="delSp modSp add mod">
        <pc:chgData name="Alexander Paz Ocampo" userId="08982f50a5292f1d" providerId="LiveId" clId="{8802235A-E971-DC4D-BC71-E3305CDD4E9C}" dt="2021-10-24T16:16:34.733" v="1950" actId="14100"/>
        <pc:sldMkLst>
          <pc:docMk/>
          <pc:sldMk cId="2071807051" sldId="280"/>
        </pc:sldMkLst>
        <pc:picChg chg="del">
          <ac:chgData name="Alexander Paz Ocampo" userId="08982f50a5292f1d" providerId="LiveId" clId="{8802235A-E971-DC4D-BC71-E3305CDD4E9C}" dt="2021-10-24T16:16:22.092" v="1946" actId="478"/>
          <ac:picMkLst>
            <pc:docMk/>
            <pc:sldMk cId="2071807051" sldId="280"/>
            <ac:picMk id="3" creationId="{F58286A7-F580-1245-8109-13F9F0200833}"/>
          </ac:picMkLst>
        </pc:picChg>
        <pc:picChg chg="del">
          <ac:chgData name="Alexander Paz Ocampo" userId="08982f50a5292f1d" providerId="LiveId" clId="{8802235A-E971-DC4D-BC71-E3305CDD4E9C}" dt="2021-10-24T16:16:21.407" v="1945" actId="478"/>
          <ac:picMkLst>
            <pc:docMk/>
            <pc:sldMk cId="2071807051" sldId="280"/>
            <ac:picMk id="7" creationId="{16389B08-B63E-A84B-B25C-AA464A3FC2BE}"/>
          </ac:picMkLst>
        </pc:picChg>
        <pc:picChg chg="del">
          <ac:chgData name="Alexander Paz Ocampo" userId="08982f50a5292f1d" providerId="LiveId" clId="{8802235A-E971-DC4D-BC71-E3305CDD4E9C}" dt="2021-10-24T16:16:20.508" v="1944" actId="478"/>
          <ac:picMkLst>
            <pc:docMk/>
            <pc:sldMk cId="2071807051" sldId="280"/>
            <ac:picMk id="10" creationId="{D633AF6F-6F9D-394C-A5B4-69703AB5CCB9}"/>
          </ac:picMkLst>
        </pc:picChg>
        <pc:picChg chg="mod">
          <ac:chgData name="Alexander Paz Ocampo" userId="08982f50a5292f1d" providerId="LiveId" clId="{8802235A-E971-DC4D-BC71-E3305CDD4E9C}" dt="2021-10-24T16:16:28.695" v="1948" actId="14100"/>
          <ac:picMkLst>
            <pc:docMk/>
            <pc:sldMk cId="2071807051" sldId="280"/>
            <ac:picMk id="12" creationId="{6B78B936-EA96-F84C-B0BD-F5AE61B83C81}"/>
          </ac:picMkLst>
        </pc:picChg>
        <pc:picChg chg="mod">
          <ac:chgData name="Alexander Paz Ocampo" userId="08982f50a5292f1d" providerId="LiveId" clId="{8802235A-E971-DC4D-BC71-E3305CDD4E9C}" dt="2021-10-24T16:16:34.733" v="1950" actId="14100"/>
          <ac:picMkLst>
            <pc:docMk/>
            <pc:sldMk cId="2071807051" sldId="280"/>
            <ac:picMk id="14" creationId="{D23909F2-D2A2-BF47-99F6-1BF08E895C04}"/>
          </ac:picMkLst>
        </pc:picChg>
      </pc:sldChg>
      <pc:sldChg chg="addSp delSp modSp add mod">
        <pc:chgData name="Alexander Paz Ocampo" userId="08982f50a5292f1d" providerId="LiveId" clId="{8802235A-E971-DC4D-BC71-E3305CDD4E9C}" dt="2021-10-24T16:20:00.820" v="1970" actId="1076"/>
        <pc:sldMkLst>
          <pc:docMk/>
          <pc:sldMk cId="3085251532" sldId="281"/>
        </pc:sldMkLst>
        <pc:spChg chg="mod">
          <ac:chgData name="Alexander Paz Ocampo" userId="08982f50a5292f1d" providerId="LiveId" clId="{8802235A-E971-DC4D-BC71-E3305CDD4E9C}" dt="2021-10-24T16:16:57.914" v="1957" actId="20577"/>
          <ac:spMkLst>
            <pc:docMk/>
            <pc:sldMk cId="3085251532" sldId="281"/>
            <ac:spMk id="5" creationId="{81F6DABB-2865-264D-8384-B23D6D13125A}"/>
          </ac:spMkLst>
        </pc:spChg>
        <pc:picChg chg="add mod">
          <ac:chgData name="Alexander Paz Ocampo" userId="08982f50a5292f1d" providerId="LiveId" clId="{8802235A-E971-DC4D-BC71-E3305CDD4E9C}" dt="2021-10-24T16:20:00.820" v="1970" actId="1076"/>
          <ac:picMkLst>
            <pc:docMk/>
            <pc:sldMk cId="3085251532" sldId="281"/>
            <ac:picMk id="3" creationId="{C0397A38-BD40-7B4A-BFE3-3C3F9986DAE0}"/>
          </ac:picMkLst>
        </pc:picChg>
        <pc:picChg chg="add mod">
          <ac:chgData name="Alexander Paz Ocampo" userId="08982f50a5292f1d" providerId="LiveId" clId="{8802235A-E971-DC4D-BC71-E3305CDD4E9C}" dt="2021-10-24T16:19:59.397" v="1969" actId="1076"/>
          <ac:picMkLst>
            <pc:docMk/>
            <pc:sldMk cId="3085251532" sldId="281"/>
            <ac:picMk id="6" creationId="{61F0DB2D-8567-BB4B-AA24-35562D8211A2}"/>
          </ac:picMkLst>
        </pc:picChg>
        <pc:picChg chg="del">
          <ac:chgData name="Alexander Paz Ocampo" userId="08982f50a5292f1d" providerId="LiveId" clId="{8802235A-E971-DC4D-BC71-E3305CDD4E9C}" dt="2021-10-24T16:19:31.555" v="1962" actId="478"/>
          <ac:picMkLst>
            <pc:docMk/>
            <pc:sldMk cId="3085251532" sldId="281"/>
            <ac:picMk id="12" creationId="{6B78B936-EA96-F84C-B0BD-F5AE61B83C81}"/>
          </ac:picMkLst>
        </pc:picChg>
        <pc:picChg chg="del">
          <ac:chgData name="Alexander Paz Ocampo" userId="08982f50a5292f1d" providerId="LiveId" clId="{8802235A-E971-DC4D-BC71-E3305CDD4E9C}" dt="2021-10-24T16:19:29.592" v="1961" actId="478"/>
          <ac:picMkLst>
            <pc:docMk/>
            <pc:sldMk cId="3085251532" sldId="281"/>
            <ac:picMk id="14" creationId="{D23909F2-D2A2-BF47-99F6-1BF08E895C04}"/>
          </ac:picMkLst>
        </pc:picChg>
      </pc:sldChg>
      <pc:sldChg chg="addSp delSp modSp add mod">
        <pc:chgData name="Alexander Paz Ocampo" userId="08982f50a5292f1d" providerId="LiveId" clId="{8802235A-E971-DC4D-BC71-E3305CDD4E9C}" dt="2021-10-24T16:23:36.223" v="1983" actId="1076"/>
        <pc:sldMkLst>
          <pc:docMk/>
          <pc:sldMk cId="1548348835" sldId="282"/>
        </pc:sldMkLst>
        <pc:picChg chg="del">
          <ac:chgData name="Alexander Paz Ocampo" userId="08982f50a5292f1d" providerId="LiveId" clId="{8802235A-E971-DC4D-BC71-E3305CDD4E9C}" dt="2021-10-24T16:20:58.832" v="1973" actId="478"/>
          <ac:picMkLst>
            <pc:docMk/>
            <pc:sldMk cId="1548348835" sldId="282"/>
            <ac:picMk id="3" creationId="{C0397A38-BD40-7B4A-BFE3-3C3F9986DAE0}"/>
          </ac:picMkLst>
        </pc:picChg>
        <pc:picChg chg="add mod">
          <ac:chgData name="Alexander Paz Ocampo" userId="08982f50a5292f1d" providerId="LiveId" clId="{8802235A-E971-DC4D-BC71-E3305CDD4E9C}" dt="2021-10-24T16:21:13.500" v="1978" actId="1076"/>
          <ac:picMkLst>
            <pc:docMk/>
            <pc:sldMk cId="1548348835" sldId="282"/>
            <ac:picMk id="4" creationId="{D4411718-5198-CB4F-B6A9-4342CA1B55E6}"/>
          </ac:picMkLst>
        </pc:picChg>
        <pc:picChg chg="del">
          <ac:chgData name="Alexander Paz Ocampo" userId="08982f50a5292f1d" providerId="LiveId" clId="{8802235A-E971-DC4D-BC71-E3305CDD4E9C}" dt="2021-10-24T16:20:57.960" v="1972" actId="478"/>
          <ac:picMkLst>
            <pc:docMk/>
            <pc:sldMk cId="1548348835" sldId="282"/>
            <ac:picMk id="6" creationId="{61F0DB2D-8567-BB4B-AA24-35562D8211A2}"/>
          </ac:picMkLst>
        </pc:picChg>
        <pc:picChg chg="add mod">
          <ac:chgData name="Alexander Paz Ocampo" userId="08982f50a5292f1d" providerId="LiveId" clId="{8802235A-E971-DC4D-BC71-E3305CDD4E9C}" dt="2021-10-24T16:23:36.223" v="1983" actId="1076"/>
          <ac:picMkLst>
            <pc:docMk/>
            <pc:sldMk cId="1548348835" sldId="282"/>
            <ac:picMk id="8" creationId="{A845779B-7FFB-4F47-976D-6F67A53AB858}"/>
          </ac:picMkLst>
        </pc:picChg>
      </pc:sldChg>
      <pc:sldChg chg="addSp delSp modSp add mod">
        <pc:chgData name="Alexander Paz Ocampo" userId="08982f50a5292f1d" providerId="LiveId" clId="{8802235A-E971-DC4D-BC71-E3305CDD4E9C}" dt="2021-10-24T16:24:46.377" v="1996" actId="1076"/>
        <pc:sldMkLst>
          <pc:docMk/>
          <pc:sldMk cId="4094131023" sldId="283"/>
        </pc:sldMkLst>
        <pc:picChg chg="add mod">
          <ac:chgData name="Alexander Paz Ocampo" userId="08982f50a5292f1d" providerId="LiveId" clId="{8802235A-E971-DC4D-BC71-E3305CDD4E9C}" dt="2021-10-24T16:24:32.424" v="1991" actId="1076"/>
          <ac:picMkLst>
            <pc:docMk/>
            <pc:sldMk cId="4094131023" sldId="283"/>
            <ac:picMk id="3" creationId="{818DA009-0ADF-8845-A494-BB9A85381471}"/>
          </ac:picMkLst>
        </pc:picChg>
        <pc:picChg chg="del">
          <ac:chgData name="Alexander Paz Ocampo" userId="08982f50a5292f1d" providerId="LiveId" clId="{8802235A-E971-DC4D-BC71-E3305CDD4E9C}" dt="2021-10-24T16:23:45.100" v="1986" actId="478"/>
          <ac:picMkLst>
            <pc:docMk/>
            <pc:sldMk cId="4094131023" sldId="283"/>
            <ac:picMk id="4" creationId="{D4411718-5198-CB4F-B6A9-4342CA1B55E6}"/>
          </ac:picMkLst>
        </pc:picChg>
        <pc:picChg chg="add mod">
          <ac:chgData name="Alexander Paz Ocampo" userId="08982f50a5292f1d" providerId="LiveId" clId="{8802235A-E971-DC4D-BC71-E3305CDD4E9C}" dt="2021-10-24T16:24:46.377" v="1996" actId="1076"/>
          <ac:picMkLst>
            <pc:docMk/>
            <pc:sldMk cId="4094131023" sldId="283"/>
            <ac:picMk id="7" creationId="{4628E441-D1C6-F04D-AB69-948906F79137}"/>
          </ac:picMkLst>
        </pc:picChg>
        <pc:picChg chg="del">
          <ac:chgData name="Alexander Paz Ocampo" userId="08982f50a5292f1d" providerId="LiveId" clId="{8802235A-E971-DC4D-BC71-E3305CDD4E9C}" dt="2021-10-24T16:23:43.618" v="1985" actId="478"/>
          <ac:picMkLst>
            <pc:docMk/>
            <pc:sldMk cId="4094131023" sldId="283"/>
            <ac:picMk id="8" creationId="{A845779B-7FFB-4F47-976D-6F67A53AB858}"/>
          </ac:picMkLst>
        </pc:picChg>
      </pc:sldChg>
      <pc:sldChg chg="addSp delSp modSp add mod">
        <pc:chgData name="Alexander Paz Ocampo" userId="08982f50a5292f1d" providerId="LiveId" clId="{8802235A-E971-DC4D-BC71-E3305CDD4E9C}" dt="2021-10-24T16:30:32.824" v="2024" actId="1076"/>
        <pc:sldMkLst>
          <pc:docMk/>
          <pc:sldMk cId="1071245125" sldId="284"/>
        </pc:sldMkLst>
        <pc:spChg chg="mod">
          <ac:chgData name="Alexander Paz Ocampo" userId="08982f50a5292f1d" providerId="LiveId" clId="{8802235A-E971-DC4D-BC71-E3305CDD4E9C}" dt="2021-10-24T16:29:28.783" v="2017" actId="20577"/>
          <ac:spMkLst>
            <pc:docMk/>
            <pc:sldMk cId="1071245125" sldId="284"/>
            <ac:spMk id="5" creationId="{81F6DABB-2865-264D-8384-B23D6D13125A}"/>
          </ac:spMkLst>
        </pc:spChg>
        <pc:picChg chg="del">
          <ac:chgData name="Alexander Paz Ocampo" userId="08982f50a5292f1d" providerId="LiveId" clId="{8802235A-E971-DC4D-BC71-E3305CDD4E9C}" dt="2021-10-24T16:29:56.611" v="2019" actId="478"/>
          <ac:picMkLst>
            <pc:docMk/>
            <pc:sldMk cId="1071245125" sldId="284"/>
            <ac:picMk id="3" creationId="{818DA009-0ADF-8845-A494-BB9A85381471}"/>
          </ac:picMkLst>
        </pc:picChg>
        <pc:picChg chg="add mod">
          <ac:chgData name="Alexander Paz Ocampo" userId="08982f50a5292f1d" providerId="LiveId" clId="{8802235A-E971-DC4D-BC71-E3305CDD4E9C}" dt="2021-10-24T16:30:32.824" v="2024" actId="1076"/>
          <ac:picMkLst>
            <pc:docMk/>
            <pc:sldMk cId="1071245125" sldId="284"/>
            <ac:picMk id="4" creationId="{51C96F95-F248-CA46-82AB-D6476250D4A8}"/>
          </ac:picMkLst>
        </pc:picChg>
        <pc:picChg chg="del">
          <ac:chgData name="Alexander Paz Ocampo" userId="08982f50a5292f1d" providerId="LiveId" clId="{8802235A-E971-DC4D-BC71-E3305CDD4E9C}" dt="2021-10-24T16:29:54.775" v="2018" actId="478"/>
          <ac:picMkLst>
            <pc:docMk/>
            <pc:sldMk cId="1071245125" sldId="284"/>
            <ac:picMk id="7" creationId="{4628E441-D1C6-F04D-AB69-948906F79137}"/>
          </ac:picMkLst>
        </pc:picChg>
      </pc:sldChg>
      <pc:sldChg chg="modSp add mod">
        <pc:chgData name="Alexander Paz Ocampo" userId="08982f50a5292f1d" providerId="LiveId" clId="{8802235A-E971-DC4D-BC71-E3305CDD4E9C}" dt="2021-10-24T16:34:25.511" v="2369" actId="20577"/>
        <pc:sldMkLst>
          <pc:docMk/>
          <pc:sldMk cId="2272627070" sldId="285"/>
        </pc:sldMkLst>
        <pc:spChg chg="mod">
          <ac:chgData name="Alexander Paz Ocampo" userId="08982f50a5292f1d" providerId="LiveId" clId="{8802235A-E971-DC4D-BC71-E3305CDD4E9C}" dt="2021-10-24T16:31:50.018" v="2040" actId="120"/>
          <ac:spMkLst>
            <pc:docMk/>
            <pc:sldMk cId="2272627070" sldId="285"/>
            <ac:spMk id="2" creationId="{2873BEC0-94F5-4226-A9E7-51B66045EF49}"/>
          </ac:spMkLst>
        </pc:spChg>
        <pc:spChg chg="mod">
          <ac:chgData name="Alexander Paz Ocampo" userId="08982f50a5292f1d" providerId="LiveId" clId="{8802235A-E971-DC4D-BC71-E3305CDD4E9C}" dt="2021-10-24T16:34:25.511" v="2369" actId="20577"/>
          <ac:spMkLst>
            <pc:docMk/>
            <pc:sldMk cId="2272627070" sldId="285"/>
            <ac:spMk id="3" creationId="{902FD5C4-FE5F-46D2-ABC9-49FA4BB8442F}"/>
          </ac:spMkLst>
        </pc:spChg>
      </pc:sldChg>
      <pc:sldChg chg="modSp add mod">
        <pc:chgData name="Alexander Paz Ocampo" userId="08982f50a5292f1d" providerId="LiveId" clId="{8802235A-E971-DC4D-BC71-E3305CDD4E9C}" dt="2021-10-24T16:38:27.523" v="2727" actId="20577"/>
        <pc:sldMkLst>
          <pc:docMk/>
          <pc:sldMk cId="2183128195" sldId="286"/>
        </pc:sldMkLst>
        <pc:spChg chg="mod">
          <ac:chgData name="Alexander Paz Ocampo" userId="08982f50a5292f1d" providerId="LiveId" clId="{8802235A-E971-DC4D-BC71-E3305CDD4E9C}" dt="2021-10-24T16:38:27.523" v="2727" actId="20577"/>
          <ac:spMkLst>
            <pc:docMk/>
            <pc:sldMk cId="2183128195" sldId="286"/>
            <ac:spMk id="2" creationId="{2873BEC0-94F5-4226-A9E7-51B66045EF49}"/>
          </ac:spMkLst>
        </pc:spChg>
        <pc:spChg chg="mod">
          <ac:chgData name="Alexander Paz Ocampo" userId="08982f50a5292f1d" providerId="LiveId" clId="{8802235A-E971-DC4D-BC71-E3305CDD4E9C}" dt="2021-10-24T16:38:16.842" v="2715" actId="20577"/>
          <ac:spMkLst>
            <pc:docMk/>
            <pc:sldMk cId="2183128195" sldId="286"/>
            <ac:spMk id="3" creationId="{902FD5C4-FE5F-46D2-ABC9-49FA4BB8442F}"/>
          </ac:spMkLst>
        </pc:spChg>
      </pc:sldChg>
      <pc:sldChg chg="modSp add mod">
        <pc:chgData name="Alexander Paz Ocampo" userId="08982f50a5292f1d" providerId="LiveId" clId="{8802235A-E971-DC4D-BC71-E3305CDD4E9C}" dt="2021-10-24T16:39:31.184" v="2820" actId="20577"/>
        <pc:sldMkLst>
          <pc:docMk/>
          <pc:sldMk cId="2032164923" sldId="287"/>
        </pc:sldMkLst>
        <pc:spChg chg="mod">
          <ac:chgData name="Alexander Paz Ocampo" userId="08982f50a5292f1d" providerId="LiveId" clId="{8802235A-E971-DC4D-BC71-E3305CDD4E9C}" dt="2021-10-24T16:39:31.184" v="2820" actId="20577"/>
          <ac:spMkLst>
            <pc:docMk/>
            <pc:sldMk cId="2032164923" sldId="287"/>
            <ac:spMk id="3" creationId="{902FD5C4-FE5F-46D2-ABC9-49FA4BB8442F}"/>
          </ac:spMkLst>
        </pc:spChg>
      </pc:sldChg>
      <pc:sldChg chg="modSp add mod">
        <pc:chgData name="Alexander Paz Ocampo" userId="08982f50a5292f1d" providerId="LiveId" clId="{8802235A-E971-DC4D-BC71-E3305CDD4E9C}" dt="2021-10-24T16:42:37.751" v="3225" actId="20577"/>
        <pc:sldMkLst>
          <pc:docMk/>
          <pc:sldMk cId="1452301755" sldId="288"/>
        </pc:sldMkLst>
        <pc:spChg chg="mod">
          <ac:chgData name="Alexander Paz Ocampo" userId="08982f50a5292f1d" providerId="LiveId" clId="{8802235A-E971-DC4D-BC71-E3305CDD4E9C}" dt="2021-10-24T16:40:01.055" v="2854" actId="20577"/>
          <ac:spMkLst>
            <pc:docMk/>
            <pc:sldMk cId="1452301755" sldId="288"/>
            <ac:spMk id="2" creationId="{2873BEC0-94F5-4226-A9E7-51B66045EF49}"/>
          </ac:spMkLst>
        </pc:spChg>
        <pc:spChg chg="mod">
          <ac:chgData name="Alexander Paz Ocampo" userId="08982f50a5292f1d" providerId="LiveId" clId="{8802235A-E971-DC4D-BC71-E3305CDD4E9C}" dt="2021-10-24T16:42:37.751" v="3225" actId="20577"/>
          <ac:spMkLst>
            <pc:docMk/>
            <pc:sldMk cId="1452301755" sldId="288"/>
            <ac:spMk id="3" creationId="{902FD5C4-FE5F-46D2-ABC9-49FA4BB8442F}"/>
          </ac:spMkLst>
        </pc:spChg>
      </pc:sldChg>
    </pc:docChg>
  </pc:docChgLst>
  <pc:docChgLst>
    <pc:chgData name="Steve Hord" userId="7478402321db30a2" providerId="LiveId" clId="{224CC9B6-A6C2-46C7-BBB9-C6A60C5C4540}"/>
    <pc:docChg chg="undo custSel modSld modMainMaster">
      <pc:chgData name="Steve Hord" userId="7478402321db30a2" providerId="LiveId" clId="{224CC9B6-A6C2-46C7-BBB9-C6A60C5C4540}" dt="2020-10-28T23:59:22.999" v="689" actId="478"/>
      <pc:docMkLst>
        <pc:docMk/>
      </pc:docMkLst>
      <pc:sldChg chg="addSp delSp modSp">
        <pc:chgData name="Steve Hord" userId="7478402321db30a2" providerId="LiveId" clId="{224CC9B6-A6C2-46C7-BBB9-C6A60C5C4540}" dt="2020-10-28T23:43:19.879" v="682" actId="478"/>
        <pc:sldMkLst>
          <pc:docMk/>
          <pc:sldMk cId="3237914124" sldId="256"/>
        </pc:sldMkLst>
        <pc:spChg chg="mod">
          <ac:chgData name="Steve Hord" userId="7478402321db30a2" providerId="LiveId" clId="{224CC9B6-A6C2-46C7-BBB9-C6A60C5C4540}" dt="2020-10-28T23:29:05.317" v="644" actId="20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Steve Hord" userId="7478402321db30a2" providerId="LiveId" clId="{224CC9B6-A6C2-46C7-BBB9-C6A60C5C4540}" dt="2020-10-28T22:55:51.283" v="411" actId="12"/>
          <ac:spMkLst>
            <pc:docMk/>
            <pc:sldMk cId="3237914124" sldId="256"/>
            <ac:spMk id="3" creationId="{93383873-F31C-4E31-B4BA-B40D502705CE}"/>
          </ac:spMkLst>
        </pc:spChg>
        <pc:inkChg chg="add del mod">
          <ac:chgData name="Steve Hord" userId="7478402321db30a2" providerId="LiveId" clId="{224CC9B6-A6C2-46C7-BBB9-C6A60C5C4540}" dt="2020-10-28T23:41:36.480" v="681" actId="478"/>
          <ac:inkMkLst>
            <pc:docMk/>
            <pc:sldMk cId="3237914124" sldId="256"/>
            <ac:inkMk id="5" creationId="{664FDE5C-4EDC-4B86-A556-0977F0866D22}"/>
          </ac:inkMkLst>
        </pc:inkChg>
        <pc:inkChg chg="add">
          <ac:chgData name="Steve Hord" userId="7478402321db30a2" providerId="LiveId" clId="{224CC9B6-A6C2-46C7-BBB9-C6A60C5C4540}" dt="2020-10-28T23:00:28.782" v="413" actId="9405"/>
          <ac:inkMkLst>
            <pc:docMk/>
            <pc:sldMk cId="3237914124" sldId="256"/>
            <ac:inkMk id="6" creationId="{BB9E41AB-16C2-481D-B8C5-779DDB04601D}"/>
          </ac:inkMkLst>
        </pc:inkChg>
        <pc:inkChg chg="add">
          <ac:chgData name="Steve Hord" userId="7478402321db30a2" providerId="LiveId" clId="{224CC9B6-A6C2-46C7-BBB9-C6A60C5C4540}" dt="2020-10-28T23:00:30.591" v="414" actId="9405"/>
          <ac:inkMkLst>
            <pc:docMk/>
            <pc:sldMk cId="3237914124" sldId="256"/>
            <ac:inkMk id="7" creationId="{90DC8B94-332B-48F1-BD44-5D8DC140F977}"/>
          </ac:inkMkLst>
        </pc:inkChg>
        <pc:inkChg chg="add">
          <ac:chgData name="Steve Hord" userId="7478402321db30a2" providerId="LiveId" clId="{224CC9B6-A6C2-46C7-BBB9-C6A60C5C4540}" dt="2020-10-28T23:00:30.929" v="415" actId="9405"/>
          <ac:inkMkLst>
            <pc:docMk/>
            <pc:sldMk cId="3237914124" sldId="256"/>
            <ac:inkMk id="8" creationId="{E975E1FA-D9DC-4E9B-96CB-AF4B208FDD0D}"/>
          </ac:inkMkLst>
        </pc:inkChg>
        <pc:inkChg chg="add">
          <ac:chgData name="Steve Hord" userId="7478402321db30a2" providerId="LiveId" clId="{224CC9B6-A6C2-46C7-BBB9-C6A60C5C4540}" dt="2020-10-28T23:00:31.555" v="416" actId="9405"/>
          <ac:inkMkLst>
            <pc:docMk/>
            <pc:sldMk cId="3237914124" sldId="256"/>
            <ac:inkMk id="9" creationId="{454E5C77-5960-45F2-A8F4-437BBCEB11F6}"/>
          </ac:inkMkLst>
        </pc:inkChg>
        <pc:inkChg chg="add">
          <ac:chgData name="Steve Hord" userId="7478402321db30a2" providerId="LiveId" clId="{224CC9B6-A6C2-46C7-BBB9-C6A60C5C4540}" dt="2020-10-28T23:00:31.882" v="417" actId="9405"/>
          <ac:inkMkLst>
            <pc:docMk/>
            <pc:sldMk cId="3237914124" sldId="256"/>
            <ac:inkMk id="10" creationId="{0599CA86-0AA4-43B0-9BD8-C408990EDF1F}"/>
          </ac:inkMkLst>
        </pc:inkChg>
        <pc:inkChg chg="add del">
          <ac:chgData name="Steve Hord" userId="7478402321db30a2" providerId="LiveId" clId="{224CC9B6-A6C2-46C7-BBB9-C6A60C5C4540}" dt="2020-10-28T23:43:19.879" v="682" actId="478"/>
          <ac:inkMkLst>
            <pc:docMk/>
            <pc:sldMk cId="3237914124" sldId="256"/>
            <ac:inkMk id="11" creationId="{69CEBC84-7EBD-4396-A681-9076CEF8553B}"/>
          </ac:inkMkLst>
        </pc:inkChg>
        <pc:inkChg chg="add del">
          <ac:chgData name="Steve Hord" userId="7478402321db30a2" providerId="LiveId" clId="{224CC9B6-A6C2-46C7-BBB9-C6A60C5C4540}" dt="2020-10-28T23:41:22.775" v="648" actId="478"/>
          <ac:inkMkLst>
            <pc:docMk/>
            <pc:sldMk cId="3237914124" sldId="256"/>
            <ac:inkMk id="12" creationId="{C32B7472-AF96-4D1D-8416-1DB931AEE779}"/>
          </ac:inkMkLst>
        </pc:inkChg>
        <pc:inkChg chg="add">
          <ac:chgData name="Steve Hord" userId="7478402321db30a2" providerId="LiveId" clId="{224CC9B6-A6C2-46C7-BBB9-C6A60C5C4540}" dt="2020-10-28T23:00:57.241" v="420" actId="9405"/>
          <ac:inkMkLst>
            <pc:docMk/>
            <pc:sldMk cId="3237914124" sldId="256"/>
            <ac:inkMk id="13" creationId="{F01B0B0D-23C0-406D-81B1-53560BEA6080}"/>
          </ac:inkMkLst>
        </pc:inkChg>
        <pc:inkChg chg="add">
          <ac:chgData name="Steve Hord" userId="7478402321db30a2" providerId="LiveId" clId="{224CC9B6-A6C2-46C7-BBB9-C6A60C5C4540}" dt="2020-10-28T23:02:33.154" v="429" actId="9405"/>
          <ac:inkMkLst>
            <pc:docMk/>
            <pc:sldMk cId="3237914124" sldId="256"/>
            <ac:inkMk id="14" creationId="{0E36B71F-8617-4B05-A565-CA68910B66AF}"/>
          </ac:inkMkLst>
        </pc:inkChg>
        <pc:inkChg chg="add">
          <ac:chgData name="Steve Hord" userId="7478402321db30a2" providerId="LiveId" clId="{224CC9B6-A6C2-46C7-BBB9-C6A60C5C4540}" dt="2020-10-28T23:02:34.042" v="430" actId="9405"/>
          <ac:inkMkLst>
            <pc:docMk/>
            <pc:sldMk cId="3237914124" sldId="256"/>
            <ac:inkMk id="15" creationId="{C3E9255F-D54C-4938-861C-0719B95285A6}"/>
          </ac:inkMkLst>
        </pc:inkChg>
        <pc:inkChg chg="add">
          <ac:chgData name="Steve Hord" userId="7478402321db30a2" providerId="LiveId" clId="{224CC9B6-A6C2-46C7-BBB9-C6A60C5C4540}" dt="2020-10-28T23:02:34.713" v="431" actId="9405"/>
          <ac:inkMkLst>
            <pc:docMk/>
            <pc:sldMk cId="3237914124" sldId="256"/>
            <ac:inkMk id="16" creationId="{63A7B024-B577-4CAE-BEB0-A6669B501358}"/>
          </ac:inkMkLst>
        </pc:inkChg>
        <pc:inkChg chg="add">
          <ac:chgData name="Steve Hord" userId="7478402321db30a2" providerId="LiveId" clId="{224CC9B6-A6C2-46C7-BBB9-C6A60C5C4540}" dt="2020-10-28T23:02:36.608" v="432" actId="9405"/>
          <ac:inkMkLst>
            <pc:docMk/>
            <pc:sldMk cId="3237914124" sldId="256"/>
            <ac:inkMk id="17" creationId="{E0A5D064-5764-4BC6-889A-E61EBBCB274B}"/>
          </ac:inkMkLst>
        </pc:inkChg>
        <pc:inkChg chg="add">
          <ac:chgData name="Steve Hord" userId="7478402321db30a2" providerId="LiveId" clId="{224CC9B6-A6C2-46C7-BBB9-C6A60C5C4540}" dt="2020-10-28T23:02:37.363" v="433" actId="9405"/>
          <ac:inkMkLst>
            <pc:docMk/>
            <pc:sldMk cId="3237914124" sldId="256"/>
            <ac:inkMk id="18" creationId="{2CB02C25-2F1E-43D4-A77C-3F295035E347}"/>
          </ac:inkMkLst>
        </pc:inkChg>
        <pc:inkChg chg="add">
          <ac:chgData name="Steve Hord" userId="7478402321db30a2" providerId="LiveId" clId="{224CC9B6-A6C2-46C7-BBB9-C6A60C5C4540}" dt="2020-10-28T23:02:38.904" v="434" actId="9405"/>
          <ac:inkMkLst>
            <pc:docMk/>
            <pc:sldMk cId="3237914124" sldId="256"/>
            <ac:inkMk id="19" creationId="{4BA54EC1-BC0A-44CE-B6F6-610C5C43FEAF}"/>
          </ac:inkMkLst>
        </pc:inkChg>
        <pc:inkChg chg="add">
          <ac:chgData name="Steve Hord" userId="7478402321db30a2" providerId="LiveId" clId="{224CC9B6-A6C2-46C7-BBB9-C6A60C5C4540}" dt="2020-10-28T23:02:39.435" v="435" actId="9405"/>
          <ac:inkMkLst>
            <pc:docMk/>
            <pc:sldMk cId="3237914124" sldId="256"/>
            <ac:inkMk id="20" creationId="{A047CCDF-AC55-4CA2-8CC2-5DEAB5DBDA79}"/>
          </ac:inkMkLst>
        </pc:inkChg>
        <pc:inkChg chg="add">
          <ac:chgData name="Steve Hord" userId="7478402321db30a2" providerId="LiveId" clId="{224CC9B6-A6C2-46C7-BBB9-C6A60C5C4540}" dt="2020-10-28T23:02:40.498" v="436" actId="9405"/>
          <ac:inkMkLst>
            <pc:docMk/>
            <pc:sldMk cId="3237914124" sldId="256"/>
            <ac:inkMk id="21" creationId="{5C113320-A213-4066-90BD-CDA6F321CA37}"/>
          </ac:inkMkLst>
        </pc:inkChg>
        <pc:inkChg chg="add">
          <ac:chgData name="Steve Hord" userId="7478402321db30a2" providerId="LiveId" clId="{224CC9B6-A6C2-46C7-BBB9-C6A60C5C4540}" dt="2020-10-28T23:03:11.427" v="447" actId="9405"/>
          <ac:inkMkLst>
            <pc:docMk/>
            <pc:sldMk cId="3237914124" sldId="256"/>
            <ac:inkMk id="22" creationId="{E393B7F9-52EB-4DF0-9F3C-D38FF4077920}"/>
          </ac:inkMkLst>
        </pc:inkChg>
        <pc:inkChg chg="add">
          <ac:chgData name="Steve Hord" userId="7478402321db30a2" providerId="LiveId" clId="{224CC9B6-A6C2-46C7-BBB9-C6A60C5C4540}" dt="2020-10-28T23:03:33.458" v="448" actId="9405"/>
          <ac:inkMkLst>
            <pc:docMk/>
            <pc:sldMk cId="3237914124" sldId="256"/>
            <ac:inkMk id="23" creationId="{34B2D232-CEF5-419B-B1A5-8DBEA2B7E54F}"/>
          </ac:inkMkLst>
        </pc:inkChg>
        <pc:inkChg chg="add">
          <ac:chgData name="Steve Hord" userId="7478402321db30a2" providerId="LiveId" clId="{224CC9B6-A6C2-46C7-BBB9-C6A60C5C4540}" dt="2020-10-28T23:03:36.957" v="449" actId="9405"/>
          <ac:inkMkLst>
            <pc:docMk/>
            <pc:sldMk cId="3237914124" sldId="256"/>
            <ac:inkMk id="24" creationId="{362E2CCD-E783-4EB0-A449-D3A45EEDACA1}"/>
          </ac:inkMkLst>
        </pc:inkChg>
        <pc:inkChg chg="add">
          <ac:chgData name="Steve Hord" userId="7478402321db30a2" providerId="LiveId" clId="{224CC9B6-A6C2-46C7-BBB9-C6A60C5C4540}" dt="2020-10-28T23:03:37.444" v="450" actId="9405"/>
          <ac:inkMkLst>
            <pc:docMk/>
            <pc:sldMk cId="3237914124" sldId="256"/>
            <ac:inkMk id="25" creationId="{3A6B9D4B-B599-4E13-8CD4-9AE1EA05DD38}"/>
          </ac:inkMkLst>
        </pc:inkChg>
        <pc:inkChg chg="add">
          <ac:chgData name="Steve Hord" userId="7478402321db30a2" providerId="LiveId" clId="{224CC9B6-A6C2-46C7-BBB9-C6A60C5C4540}" dt="2020-10-28T23:03:38.508" v="451" actId="9405"/>
          <ac:inkMkLst>
            <pc:docMk/>
            <pc:sldMk cId="3237914124" sldId="256"/>
            <ac:inkMk id="26" creationId="{915EBC98-2995-4202-8847-0A06CF184801}"/>
          </ac:inkMkLst>
        </pc:inkChg>
        <pc:inkChg chg="add">
          <ac:chgData name="Steve Hord" userId="7478402321db30a2" providerId="LiveId" clId="{224CC9B6-A6C2-46C7-BBB9-C6A60C5C4540}" dt="2020-10-28T23:03:56.859" v="452" actId="9405"/>
          <ac:inkMkLst>
            <pc:docMk/>
            <pc:sldMk cId="3237914124" sldId="256"/>
            <ac:inkMk id="27" creationId="{45DA6E77-6091-41F4-942A-0F309A3D2009}"/>
          </ac:inkMkLst>
        </pc:inkChg>
        <pc:inkChg chg="add">
          <ac:chgData name="Steve Hord" userId="7478402321db30a2" providerId="LiveId" clId="{224CC9B6-A6C2-46C7-BBB9-C6A60C5C4540}" dt="2020-10-28T23:04:38.529" v="453" actId="9405"/>
          <ac:inkMkLst>
            <pc:docMk/>
            <pc:sldMk cId="3237914124" sldId="256"/>
            <ac:inkMk id="28" creationId="{E3F3AD06-2FD6-4505-B7DB-A8FB3DED0B43}"/>
          </ac:inkMkLst>
        </pc:inkChg>
        <pc:inkChg chg="add del">
          <ac:chgData name="Steve Hord" userId="7478402321db30a2" providerId="LiveId" clId="{224CC9B6-A6C2-46C7-BBB9-C6A60C5C4540}" dt="2020-10-28T23:36:33.351" v="646" actId="9405"/>
          <ac:inkMkLst>
            <pc:docMk/>
            <pc:sldMk cId="3237914124" sldId="256"/>
            <ac:inkMk id="29" creationId="{FC14F4E6-E521-4EC4-BDD3-F661908AFB0D}"/>
          </ac:inkMkLst>
        </pc:inkChg>
        <pc:inkChg chg="add">
          <ac:chgData name="Steve Hord" userId="7478402321db30a2" providerId="LiveId" clId="{224CC9B6-A6C2-46C7-BBB9-C6A60C5C4540}" dt="2020-10-28T23:37:51.257" v="647" actId="9405"/>
          <ac:inkMkLst>
            <pc:docMk/>
            <pc:sldMk cId="3237914124" sldId="256"/>
            <ac:inkMk id="30" creationId="{C9248AF4-5127-48C9-B6A2-758110871291}"/>
          </ac:inkMkLst>
        </pc:inkChg>
      </pc:sldChg>
      <pc:sldChg chg="addSp delSp modSp">
        <pc:chgData name="Steve Hord" userId="7478402321db30a2" providerId="LiveId" clId="{224CC9B6-A6C2-46C7-BBB9-C6A60C5C4540}" dt="2020-10-28T23:59:03.309" v="686" actId="478"/>
        <pc:sldMkLst>
          <pc:docMk/>
          <pc:sldMk cId="1339210688" sldId="257"/>
        </pc:sldMkLst>
        <pc:picChg chg="add mod ord">
          <ac:chgData name="Steve Hord" userId="7478402321db30a2" providerId="LiveId" clId="{224CC9B6-A6C2-46C7-BBB9-C6A60C5C4540}" dt="2020-10-28T23:16:49.707" v="633" actId="167"/>
          <ac:picMkLst>
            <pc:docMk/>
            <pc:sldMk cId="1339210688" sldId="257"/>
            <ac:picMk id="4" creationId="{9B37F9FA-3571-49C2-8811-B1159FCC0D6D}"/>
          </ac:picMkLst>
        </pc:picChg>
        <pc:picChg chg="del">
          <ac:chgData name="Steve Hord" userId="7478402321db30a2" providerId="LiveId" clId="{224CC9B6-A6C2-46C7-BBB9-C6A60C5C4540}" dt="2020-10-28T22:24:02.319" v="161"/>
          <ac:picMkLst>
            <pc:docMk/>
            <pc:sldMk cId="1339210688" sldId="257"/>
            <ac:picMk id="4" creationId="{BB8BCD0B-C663-48F9-B72B-E6B77C5BD02D}"/>
          </ac:picMkLst>
        </pc:picChg>
        <pc:picChg chg="add del mod">
          <ac:chgData name="Steve Hord" userId="7478402321db30a2" providerId="LiveId" clId="{224CC9B6-A6C2-46C7-BBB9-C6A60C5C4540}" dt="2020-10-28T23:59:02.119" v="685" actId="478"/>
          <ac:picMkLst>
            <pc:docMk/>
            <pc:sldMk cId="1339210688" sldId="257"/>
            <ac:picMk id="5" creationId="{853CF8EF-ED2E-46AE-A3CC-35FDB58937EB}"/>
          </ac:picMkLst>
        </pc:picChg>
        <pc:picChg chg="add del mod">
          <ac:chgData name="Steve Hord" userId="7478402321db30a2" providerId="LiveId" clId="{224CC9B6-A6C2-46C7-BBB9-C6A60C5C4540}" dt="2020-10-28T23:59:00.284" v="684" actId="478"/>
          <ac:picMkLst>
            <pc:docMk/>
            <pc:sldMk cId="1339210688" sldId="257"/>
            <ac:picMk id="6" creationId="{793A0DB6-57CF-4702-9240-EE06BC65B891}"/>
          </ac:picMkLst>
        </pc:picChg>
        <pc:picChg chg="add del mod">
          <ac:chgData name="Steve Hord" userId="7478402321db30a2" providerId="LiveId" clId="{224CC9B6-A6C2-46C7-BBB9-C6A60C5C4540}" dt="2020-10-28T23:58:58.690" v="683" actId="478"/>
          <ac:picMkLst>
            <pc:docMk/>
            <pc:sldMk cId="1339210688" sldId="257"/>
            <ac:picMk id="7" creationId="{6560B30D-242C-4EF2-A222-42DA8EFAC487}"/>
          </ac:picMkLst>
        </pc:picChg>
        <pc:picChg chg="add del mod">
          <ac:chgData name="Steve Hord" userId="7478402321db30a2" providerId="LiveId" clId="{224CC9B6-A6C2-46C7-BBB9-C6A60C5C4540}" dt="2020-10-28T23:59:03.309" v="686" actId="478"/>
          <ac:picMkLst>
            <pc:docMk/>
            <pc:sldMk cId="1339210688" sldId="257"/>
            <ac:picMk id="8" creationId="{B73E49F2-94B3-4B75-90EE-6AD198FC93E5}"/>
          </ac:picMkLst>
        </pc:picChg>
        <pc:inkChg chg="add">
          <ac:chgData name="Steve Hord" userId="7478402321db30a2" providerId="LiveId" clId="{224CC9B6-A6C2-46C7-BBB9-C6A60C5C4540}" dt="2020-10-28T23:02:44.360" v="437" actId="9405"/>
          <ac:inkMkLst>
            <pc:docMk/>
            <pc:sldMk cId="1339210688" sldId="257"/>
            <ac:inkMk id="9" creationId="{1A185CBD-ED91-4F24-BEB9-8E33AD8AC3B1}"/>
          </ac:inkMkLst>
        </pc:inkChg>
        <pc:inkChg chg="add">
          <ac:chgData name="Steve Hord" userId="7478402321db30a2" providerId="LiveId" clId="{224CC9B6-A6C2-46C7-BBB9-C6A60C5C4540}" dt="2020-10-28T23:02:45.199" v="438" actId="9405"/>
          <ac:inkMkLst>
            <pc:docMk/>
            <pc:sldMk cId="1339210688" sldId="257"/>
            <ac:inkMk id="10" creationId="{032BD37A-4777-4658-98DC-561C88BBD6B5}"/>
          </ac:inkMkLst>
        </pc:inkChg>
        <pc:inkChg chg="add">
          <ac:chgData name="Steve Hord" userId="7478402321db30a2" providerId="LiveId" clId="{224CC9B6-A6C2-46C7-BBB9-C6A60C5C4540}" dt="2020-10-28T23:02:45.764" v="439" actId="9405"/>
          <ac:inkMkLst>
            <pc:docMk/>
            <pc:sldMk cId="1339210688" sldId="257"/>
            <ac:inkMk id="11" creationId="{8D6F0DE4-0F5C-4DBC-980B-FA84561A37BD}"/>
          </ac:inkMkLst>
        </pc:inkChg>
        <pc:inkChg chg="add">
          <ac:chgData name="Steve Hord" userId="7478402321db30a2" providerId="LiveId" clId="{224CC9B6-A6C2-46C7-BBB9-C6A60C5C4540}" dt="2020-10-28T23:02:46.202" v="440" actId="9405"/>
          <ac:inkMkLst>
            <pc:docMk/>
            <pc:sldMk cId="1339210688" sldId="257"/>
            <ac:inkMk id="12" creationId="{24F830F4-CC15-48E6-AB15-04ED683CA04A}"/>
          </ac:inkMkLst>
        </pc:inkChg>
        <pc:inkChg chg="add">
          <ac:chgData name="Steve Hord" userId="7478402321db30a2" providerId="LiveId" clId="{224CC9B6-A6C2-46C7-BBB9-C6A60C5C4540}" dt="2020-10-28T23:02:53.893" v="441" actId="9405"/>
          <ac:inkMkLst>
            <pc:docMk/>
            <pc:sldMk cId="1339210688" sldId="257"/>
            <ac:inkMk id="13" creationId="{18EA1C91-5384-4260-8EC9-8379C643441C}"/>
          </ac:inkMkLst>
        </pc:inkChg>
        <pc:inkChg chg="add">
          <ac:chgData name="Steve Hord" userId="7478402321db30a2" providerId="LiveId" clId="{224CC9B6-A6C2-46C7-BBB9-C6A60C5C4540}" dt="2020-10-28T23:03:01.423" v="442" actId="9405"/>
          <ac:inkMkLst>
            <pc:docMk/>
            <pc:sldMk cId="1339210688" sldId="257"/>
            <ac:inkMk id="14" creationId="{97E9F6ED-ACEE-438F-A76C-C66263E59B33}"/>
          </ac:inkMkLst>
        </pc:inkChg>
        <pc:inkChg chg="add">
          <ac:chgData name="Steve Hord" userId="7478402321db30a2" providerId="LiveId" clId="{224CC9B6-A6C2-46C7-BBB9-C6A60C5C4540}" dt="2020-10-28T23:03:01.879" v="443" actId="9405"/>
          <ac:inkMkLst>
            <pc:docMk/>
            <pc:sldMk cId="1339210688" sldId="257"/>
            <ac:inkMk id="15" creationId="{EA56CB11-8AE3-4EA0-B556-BBB572803B07}"/>
          </ac:inkMkLst>
        </pc:inkChg>
        <pc:inkChg chg="add">
          <ac:chgData name="Steve Hord" userId="7478402321db30a2" providerId="LiveId" clId="{224CC9B6-A6C2-46C7-BBB9-C6A60C5C4540}" dt="2020-10-28T23:03:02.265" v="444" actId="9405"/>
          <ac:inkMkLst>
            <pc:docMk/>
            <pc:sldMk cId="1339210688" sldId="257"/>
            <ac:inkMk id="16" creationId="{78E27AEC-BDF9-49A4-A10A-6F5F64F01EEA}"/>
          </ac:inkMkLst>
        </pc:inkChg>
        <pc:inkChg chg="add">
          <ac:chgData name="Steve Hord" userId="7478402321db30a2" providerId="LiveId" clId="{224CC9B6-A6C2-46C7-BBB9-C6A60C5C4540}" dt="2020-10-28T23:03:02.610" v="445" actId="9405"/>
          <ac:inkMkLst>
            <pc:docMk/>
            <pc:sldMk cId="1339210688" sldId="257"/>
            <ac:inkMk id="17" creationId="{00D1CCCF-5EBB-4FB3-A293-78C28946220A}"/>
          </ac:inkMkLst>
        </pc:inkChg>
        <pc:inkChg chg="add">
          <ac:chgData name="Steve Hord" userId="7478402321db30a2" providerId="LiveId" clId="{224CC9B6-A6C2-46C7-BBB9-C6A60C5C4540}" dt="2020-10-28T23:03:03.924" v="446" actId="9405"/>
          <ac:inkMkLst>
            <pc:docMk/>
            <pc:sldMk cId="1339210688" sldId="257"/>
            <ac:inkMk id="18" creationId="{0EC3AB97-946C-4D62-AEB0-E11D486AFBF0}"/>
          </ac:inkMkLst>
        </pc:inkChg>
      </pc:sldChg>
      <pc:sldChg chg="modSp">
        <pc:chgData name="Steve Hord" userId="7478402321db30a2" providerId="LiveId" clId="{224CC9B6-A6C2-46C7-BBB9-C6A60C5C4540}" dt="2020-10-28T23:18:22.378" v="642" actId="27636"/>
        <pc:sldMkLst>
          <pc:docMk/>
          <pc:sldMk cId="3083623366" sldId="260"/>
        </pc:sldMkLst>
        <pc:spChg chg="mod">
          <ac:chgData name="Steve Hord" userId="7478402321db30a2" providerId="LiveId" clId="{224CC9B6-A6C2-46C7-BBB9-C6A60C5C4540}" dt="2020-10-28T23:18:22.378" v="642" actId="27636"/>
          <ac:spMkLst>
            <pc:docMk/>
            <pc:sldMk cId="3083623366" sldId="260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09.194" v="687" actId="478"/>
        <pc:sldMkLst>
          <pc:docMk/>
          <pc:sldMk cId="710623681" sldId="261"/>
        </pc:sldMkLst>
        <pc:picChg chg="mod">
          <ac:chgData name="Steve Hord" userId="7478402321db30a2" providerId="LiveId" clId="{224CC9B6-A6C2-46C7-BBB9-C6A60C5C4540}" dt="2020-10-28T22:36:36.345" v="382" actId="14100"/>
          <ac:picMkLst>
            <pc:docMk/>
            <pc:sldMk cId="710623681" sldId="261"/>
            <ac:picMk id="4" creationId="{EE158731-59BB-48A2-A901-D7C35E91BA10}"/>
          </ac:picMkLst>
        </pc:picChg>
        <pc:picChg chg="add del mod">
          <ac:chgData name="Steve Hord" userId="7478402321db30a2" providerId="LiveId" clId="{224CC9B6-A6C2-46C7-BBB9-C6A60C5C4540}" dt="2020-10-28T23:59:09.194" v="687" actId="478"/>
          <ac:picMkLst>
            <pc:docMk/>
            <pc:sldMk cId="710623681" sldId="261"/>
            <ac:picMk id="6" creationId="{38A44285-5189-4D0A-8701-C2B5E42B5518}"/>
          </ac:picMkLst>
        </pc:picChg>
      </pc:sldChg>
      <pc:sldChg chg="modSp">
        <pc:chgData name="Steve Hord" userId="7478402321db30a2" providerId="LiveId" clId="{224CC9B6-A6C2-46C7-BBB9-C6A60C5C4540}" dt="2020-10-28T23:21:26.804" v="643" actId="20577"/>
        <pc:sldMkLst>
          <pc:docMk/>
          <pc:sldMk cId="452859177" sldId="262"/>
        </pc:sldMkLst>
        <pc:spChg chg="mod">
          <ac:chgData name="Steve Hord" userId="7478402321db30a2" providerId="LiveId" clId="{224CC9B6-A6C2-46C7-BBB9-C6A60C5C4540}" dt="2020-10-28T23:21:26.804" v="643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22.999" v="689" actId="478"/>
        <pc:sldMkLst>
          <pc:docMk/>
          <pc:sldMk cId="2161130591" sldId="272"/>
        </pc:sldMkLst>
        <pc:picChg chg="del mod">
          <ac:chgData name="Steve Hord" userId="7478402321db30a2" providerId="LiveId" clId="{224CC9B6-A6C2-46C7-BBB9-C6A60C5C4540}" dt="2020-10-28T23:10:18.699" v="471" actId="478"/>
          <ac:picMkLst>
            <pc:docMk/>
            <pc:sldMk cId="2161130591" sldId="272"/>
            <ac:picMk id="4" creationId="{C1FCEFC0-D7CE-430F-A1AC-AC17331EFD14}"/>
          </ac:picMkLst>
        </pc:picChg>
        <pc:picChg chg="del">
          <ac:chgData name="Steve Hord" userId="7478402321db30a2" providerId="LiveId" clId="{224CC9B6-A6C2-46C7-BBB9-C6A60C5C4540}" dt="2020-10-28T23:59:21.027" v="688" actId="478"/>
          <ac:picMkLst>
            <pc:docMk/>
            <pc:sldMk cId="2161130591" sldId="272"/>
            <ac:picMk id="6" creationId="{998DDB99-D494-444C-96D1-7AB5393DD65C}"/>
          </ac:picMkLst>
        </pc:picChg>
        <pc:picChg chg="add del mod">
          <ac:chgData name="Steve Hord" userId="7478402321db30a2" providerId="LiveId" clId="{224CC9B6-A6C2-46C7-BBB9-C6A60C5C4540}" dt="2020-10-28T23:59:22.999" v="689" actId="478"/>
          <ac:picMkLst>
            <pc:docMk/>
            <pc:sldMk cId="2161130591" sldId="272"/>
            <ac:picMk id="7" creationId="{EF1CDD4D-CAA0-4B1F-A12B-650B712F4B73}"/>
          </ac:picMkLst>
        </pc:picChg>
      </pc:sldChg>
      <pc:sldMasterChg chg="modSldLayout">
        <pc:chgData name="Steve Hord" userId="7478402321db30a2" providerId="LiveId" clId="{224CC9B6-A6C2-46C7-BBB9-C6A60C5C4540}" dt="2020-10-28T23:01:58.349" v="428" actId="9405"/>
        <pc:sldMasterMkLst>
          <pc:docMk/>
          <pc:sldMasterMk cId="1270442930" sldId="2147483660"/>
        </pc:sldMasterMkLst>
        <pc:sldLayoutChg chg="addSp">
          <pc:chgData name="Steve Hord" userId="7478402321db30a2" providerId="LiveId" clId="{224CC9B6-A6C2-46C7-BBB9-C6A60C5C4540}" dt="2020-10-28T23:01:58.349" v="428" actId="9405"/>
          <pc:sldLayoutMkLst>
            <pc:docMk/>
            <pc:sldMasterMk cId="1270442930" sldId="2147483660"/>
            <pc:sldLayoutMk cId="2871343567" sldId="2147483664"/>
          </pc:sldLayoutMkLst>
          <pc:inkChg chg="add">
            <ac:chgData name="Steve Hord" userId="7478402321db30a2" providerId="LiveId" clId="{224CC9B6-A6C2-46C7-BBB9-C6A60C5C4540}" dt="2020-10-28T23:01:52.131" v="421" actId="9405"/>
            <ac:inkMkLst>
              <pc:docMk/>
              <pc:sldMasterMk cId="1270442930" sldId="2147483660"/>
              <pc:sldLayoutMk cId="2871343567" sldId="2147483664"/>
              <ac:inkMk id="5" creationId="{7F3045DE-3AB7-4E3E-A391-4F9107A8F8C9}"/>
            </ac:inkMkLst>
          </pc:inkChg>
          <pc:inkChg chg="add">
            <ac:chgData name="Steve Hord" userId="7478402321db30a2" providerId="LiveId" clId="{224CC9B6-A6C2-46C7-BBB9-C6A60C5C4540}" dt="2020-10-28T23:01:52.487" v="422" actId="9405"/>
            <ac:inkMkLst>
              <pc:docMk/>
              <pc:sldMasterMk cId="1270442930" sldId="2147483660"/>
              <pc:sldLayoutMk cId="2871343567" sldId="2147483664"/>
              <ac:inkMk id="6" creationId="{B64BE9BD-96C6-496B-8F87-BF8B5FE6878E}"/>
            </ac:inkMkLst>
          </pc:inkChg>
          <pc:inkChg chg="add">
            <ac:chgData name="Steve Hord" userId="7478402321db30a2" providerId="LiveId" clId="{224CC9B6-A6C2-46C7-BBB9-C6A60C5C4540}" dt="2020-10-28T23:01:55.176" v="423" actId="9405"/>
            <ac:inkMkLst>
              <pc:docMk/>
              <pc:sldMasterMk cId="1270442930" sldId="2147483660"/>
              <pc:sldLayoutMk cId="2871343567" sldId="2147483664"/>
              <ac:inkMk id="7" creationId="{5547CB02-1206-4981-BA1F-98056CC7D0F6}"/>
            </ac:inkMkLst>
          </pc:inkChg>
          <pc:inkChg chg="add">
            <ac:chgData name="Steve Hord" userId="7478402321db30a2" providerId="LiveId" clId="{224CC9B6-A6C2-46C7-BBB9-C6A60C5C4540}" dt="2020-10-28T23:01:55.519" v="424" actId="9405"/>
            <ac:inkMkLst>
              <pc:docMk/>
              <pc:sldMasterMk cId="1270442930" sldId="2147483660"/>
              <pc:sldLayoutMk cId="2871343567" sldId="2147483664"/>
              <ac:inkMk id="9" creationId="{00AC9549-295A-481F-BAC1-D217607B1470}"/>
            </ac:inkMkLst>
          </pc:inkChg>
          <pc:inkChg chg="add">
            <ac:chgData name="Steve Hord" userId="7478402321db30a2" providerId="LiveId" clId="{224CC9B6-A6C2-46C7-BBB9-C6A60C5C4540}" dt="2020-10-28T23:01:55.860" v="425" actId="9405"/>
            <ac:inkMkLst>
              <pc:docMk/>
              <pc:sldMasterMk cId="1270442930" sldId="2147483660"/>
              <pc:sldLayoutMk cId="2871343567" sldId="2147483664"/>
              <ac:inkMk id="10" creationId="{582B34FC-FED6-4B35-B336-2C001BF70FEA}"/>
            </ac:inkMkLst>
          </pc:inkChg>
          <pc:inkChg chg="add">
            <ac:chgData name="Steve Hord" userId="7478402321db30a2" providerId="LiveId" clId="{224CC9B6-A6C2-46C7-BBB9-C6A60C5C4540}" dt="2020-10-28T23:01:56.207" v="426" actId="9405"/>
            <ac:inkMkLst>
              <pc:docMk/>
              <pc:sldMasterMk cId="1270442930" sldId="2147483660"/>
              <pc:sldLayoutMk cId="2871343567" sldId="2147483664"/>
              <ac:inkMk id="11" creationId="{E937588D-ADB8-4462-B727-CA3C34F68C66}"/>
            </ac:inkMkLst>
          </pc:inkChg>
          <pc:inkChg chg="add">
            <ac:chgData name="Steve Hord" userId="7478402321db30a2" providerId="LiveId" clId="{224CC9B6-A6C2-46C7-BBB9-C6A60C5C4540}" dt="2020-10-28T23:01:56.539" v="427" actId="9405"/>
            <ac:inkMkLst>
              <pc:docMk/>
              <pc:sldMasterMk cId="1270442930" sldId="2147483660"/>
              <pc:sldLayoutMk cId="2871343567" sldId="2147483664"/>
              <ac:inkMk id="12" creationId="{30649580-583C-4B6A-9755-80D062662B47}"/>
            </ac:inkMkLst>
          </pc:inkChg>
          <pc:inkChg chg="add">
            <ac:chgData name="Steve Hord" userId="7478402321db30a2" providerId="LiveId" clId="{224CC9B6-A6C2-46C7-BBB9-C6A60C5C4540}" dt="2020-10-28T23:01:58.349" v="428" actId="9405"/>
            <ac:inkMkLst>
              <pc:docMk/>
              <pc:sldMasterMk cId="1270442930" sldId="2147483660"/>
              <pc:sldLayoutMk cId="2871343567" sldId="2147483664"/>
              <ac:inkMk id="13" creationId="{C563E662-A115-4BA9-A520-DAB1F8FFDBA4}"/>
            </ac:inkMkLst>
          </pc:ink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12" Type="http://schemas.openxmlformats.org/officeDocument/2006/relationships/customXml" Target="../ink/ink13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image" Target="../media/image8.png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5" Type="http://schemas.openxmlformats.org/officeDocument/2006/relationships/image" Target="../media/image7.png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0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lexanderpaz/capstone/blob/master/SpaceX%20data%20collection%20API.ipynb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lexanderpaz/capstone/blob/master/EDA%20with%20visualization.ipynb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lexanderpaz/capstone/blob/master/EDA%20with%20visualization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alexanderpaz/capstone/blob/master/EDA%20SQL.ipynb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lexanderpaz/capstone/blob/master/EDA%20SQL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lexanderpaz/capstone/blob/master/vis2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alexanderpaz/capstone/blob/master/vis2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lexanderpaz/capstone/blob/master/vis2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alexanderpaz/capstone/blob/master/Prediction%20Lab.ipynb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2900302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Capstone Project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Alexander Paz Ocampo</a:t>
            </a:r>
          </a:p>
          <a:p>
            <a:pPr marL="0" indent="0">
              <a:buNone/>
            </a:pPr>
            <a:r>
              <a:rPr lang="en-US" dirty="0"/>
              <a:t>October 2021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488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5720" y="64749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5720" y="64749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From the EDA:</a:t>
            </a:r>
          </a:p>
          <a:p>
            <a:r>
              <a:rPr lang="en-US" sz="2200" dirty="0"/>
              <a:t>CCAFS LC-40 has the largest successful launches</a:t>
            </a:r>
          </a:p>
          <a:p>
            <a:r>
              <a:rPr lang="en-US" sz="2200" dirty="0"/>
              <a:t>VAFB SLC-4E and KSC LC-39A have the highest launch success rate (100%)</a:t>
            </a:r>
          </a:p>
          <a:p>
            <a:r>
              <a:rPr lang="en-US" sz="2200" dirty="0"/>
              <a:t>Payloads above 2000Kg have the highest launch success rate</a:t>
            </a:r>
          </a:p>
          <a:p>
            <a:r>
              <a:rPr lang="en-US" sz="2200" dirty="0"/>
              <a:t>F9 v1.1 has the highest success rate</a:t>
            </a:r>
          </a:p>
          <a:p>
            <a:pPr marL="0" indent="0">
              <a:buNone/>
            </a:pPr>
            <a:r>
              <a:rPr lang="en-US" sz="2200" dirty="0"/>
              <a:t>From the model evaluation:</a:t>
            </a:r>
          </a:p>
          <a:p>
            <a:pPr marL="0" indent="0">
              <a:buNone/>
            </a:pPr>
            <a:r>
              <a:rPr lang="en-US" sz="2200" dirty="0"/>
              <a:t>* Decision Tree obtained the highest precision score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https://alexanderpaz-8050.theiadocker-2-labs-prod-theiak8s-4-tor01.proxy.cognitiveclass.ai/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E71599FA-9E9E-ED44-BF38-FED5DA54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92" y="1711470"/>
            <a:ext cx="7233416" cy="44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F055771-B9CB-5044-9279-26594CE0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1445900"/>
            <a:ext cx="9282545" cy="47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959" y="2766217"/>
            <a:ext cx="52578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AD6E17F-E737-C247-9061-E19D195E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42" y="935181"/>
            <a:ext cx="4402667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The Exploratory Data Analysis showed that the maturity of the launches in time have a great impact in the outcome.</a:t>
            </a:r>
          </a:p>
          <a:p>
            <a:r>
              <a:rPr lang="en-US" dirty="0"/>
              <a:t>Also, there are variables that have correlation such as payload mass, launch site and version of the booster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There are variables in every launch correlated with the final outcome of the phase 1 landing</a:t>
            </a:r>
          </a:p>
          <a:p>
            <a:r>
              <a:rPr lang="en-US" dirty="0"/>
              <a:t>It is possible to construct a machine learning model that would predict the outcome of new launches</a:t>
            </a:r>
          </a:p>
          <a:p>
            <a:r>
              <a:rPr lang="en-US" dirty="0"/>
              <a:t>The best model for the task is the Decision Tree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 dirty="0"/>
              <a:t>Data collection and data wrangling 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1341EFD-935B-EF4C-94F3-DFE7C148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23" y="1690688"/>
            <a:ext cx="5775277" cy="444730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B08FE23-802C-E24A-ACD2-331FBEF7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23" y="1139593"/>
            <a:ext cx="4881077" cy="34290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415278-B8CF-EB42-8E2B-B292EC37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641" y="3289014"/>
            <a:ext cx="5736359" cy="35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2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and interactive visual analytics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D17D3E-DE16-3D47-AA99-ACB07E2D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3" y="2038661"/>
            <a:ext cx="4031267" cy="387175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AED3D5-CA65-804E-9854-5D1F8B91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27" y="2038661"/>
            <a:ext cx="3950086" cy="421973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62EC47-73EB-4A41-A6C2-BE6A9C7B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210" y="1858780"/>
            <a:ext cx="3253071" cy="43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and interactive visual analytics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6B5264-8092-B746-B67D-A23F05B8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2311"/>
            <a:ext cx="4016002" cy="362012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8C89B71-9B3C-434D-A313-37E8512D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68" y="1850523"/>
            <a:ext cx="5936632" cy="41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8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with SQL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58286A7-F580-1245-8109-13F9F020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0" y="1217951"/>
            <a:ext cx="3486059" cy="4058587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389B08-B63E-A84B-B25C-AA464A3F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89" y="1217951"/>
            <a:ext cx="4048866" cy="4058587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33AF6F-6F9D-394C-A5B4-69703AB5C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512" y="1217951"/>
            <a:ext cx="5142058" cy="50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9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with SQL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8B936-EA96-F84C-B0BD-F5AE61B8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1" y="1382842"/>
            <a:ext cx="4575543" cy="4822129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3909F2-D2A2-BF47-99F6-1BF08E89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45" y="1690688"/>
            <a:ext cx="6730364" cy="38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Folium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0397A38-BD40-7B4A-BFE3-3C3F9986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0" y="1497416"/>
            <a:ext cx="5247401" cy="4353438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1F0DB2D-8567-BB4B-AA24-35562D821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212" y="2162613"/>
            <a:ext cx="5824095" cy="30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5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Folium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4411718-5198-CB4F-B6A9-4342CA1B5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8" y="1690688"/>
            <a:ext cx="4305265" cy="383392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845779B-7FFB-4F47-976D-6F67A53AB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98" y="1565239"/>
            <a:ext cx="6486879" cy="40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Folium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8DA009-0ADF-8845-A494-BB9A8538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9" y="1836945"/>
            <a:ext cx="5787001" cy="407667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628E441-D1C6-F04D-AB69-948906F79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8701"/>
            <a:ext cx="5706628" cy="33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6DABB-2865-264D-8384-B23D6D1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Predictive Analysis </a:t>
            </a:r>
            <a:r>
              <a:rPr lang="en-PE" dirty="0"/>
              <a:t>- </a:t>
            </a:r>
            <a:r>
              <a:rPr lang="en-PE" dirty="0">
                <a:hlinkClick r:id="rId2"/>
              </a:rPr>
              <a:t>here</a:t>
            </a:r>
            <a:endParaRPr lang="en-PE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1C96F95-F248-CA46-82AB-D6476250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75" y="1690688"/>
            <a:ext cx="3483507" cy="42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4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Space X advertises Falcon 9 rocket launches cost 62 million dollars, while competency cost 100 million more</a:t>
            </a:r>
          </a:p>
          <a:p>
            <a:r>
              <a:rPr lang="en-US" sz="2200" dirty="0"/>
              <a:t>The objective of this study is determine if by meanings of data science a prediction of the launch outcome is possible</a:t>
            </a:r>
          </a:p>
          <a:p>
            <a:r>
              <a:rPr lang="en-US" sz="2200" dirty="0"/>
              <a:t>For that, 4 ML models where tested:</a:t>
            </a:r>
          </a:p>
          <a:p>
            <a:pPr lvl="1"/>
            <a:r>
              <a:rPr lang="en-US" sz="1800" dirty="0"/>
              <a:t>Decision Trees, KNNs, SVM and Logistic Regression</a:t>
            </a:r>
          </a:p>
          <a:p>
            <a:r>
              <a:rPr lang="en-US" sz="2200" dirty="0"/>
              <a:t>After tuning and testing every model, an average accuracy of 83.33% was achieved also a recall of 100% </a:t>
            </a:r>
          </a:p>
          <a:p>
            <a:r>
              <a:rPr lang="en-US" sz="2200" dirty="0"/>
              <a:t>Nevertheless, the Tree Model had a slightly advantage in the precision score, making it the final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X advertises Falcon 9 rocket launches on its website with a cost of 62 million dollars; other providers cost upward of 165 million dollars each.</a:t>
            </a:r>
          </a:p>
          <a:p>
            <a:r>
              <a:rPr lang="en-US" dirty="0"/>
              <a:t>Much of the savings is because Space X can reuse the first stage. Therefore, if we can determine if the first stage will land, we can determine the cost of a launch.</a:t>
            </a:r>
          </a:p>
          <a:p>
            <a:r>
              <a:rPr lang="en-US" dirty="0"/>
              <a:t>This information can be used if an alternate company wants to bid against space X for a rocket launch. </a:t>
            </a:r>
          </a:p>
          <a:p>
            <a:r>
              <a:rPr lang="en-US" dirty="0"/>
              <a:t>The objective of this project is creating a machine learning pipeline to predict if the first stage will land given the data from the preceding labs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Collect data and apply Data </a:t>
            </a:r>
            <a:r>
              <a:rPr lang="en-US" sz="2200" dirty="0" err="1"/>
              <a:t>Weangling</a:t>
            </a:r>
            <a:endParaRPr lang="en-US" sz="2200" dirty="0"/>
          </a:p>
          <a:p>
            <a:r>
              <a:rPr lang="en-US" sz="2200" dirty="0"/>
              <a:t>Make Exploratory Data Analysis on the data</a:t>
            </a:r>
          </a:p>
          <a:p>
            <a:r>
              <a:rPr lang="en-US" sz="2200" dirty="0"/>
              <a:t>Make Visual Exploratory Data Analysis and Dashboard</a:t>
            </a:r>
          </a:p>
          <a:p>
            <a:r>
              <a:rPr lang="en-US" sz="2200" dirty="0"/>
              <a:t>Realize a predictive analysis</a:t>
            </a:r>
          </a:p>
          <a:p>
            <a:r>
              <a:rPr lang="en-US" sz="2200" dirty="0"/>
              <a:t>Get insights from the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71747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Data collection/wrangling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Data was obtained by accessing SpaceX API for:</a:t>
            </a:r>
          </a:p>
          <a:p>
            <a:pPr lvl="1"/>
            <a:r>
              <a:rPr lang="en-US" sz="1800" dirty="0"/>
              <a:t>Launches</a:t>
            </a:r>
          </a:p>
          <a:p>
            <a:pPr lvl="1"/>
            <a:r>
              <a:rPr lang="en-US" sz="1800" dirty="0"/>
              <a:t>Payload information</a:t>
            </a:r>
          </a:p>
          <a:p>
            <a:pPr lvl="1"/>
            <a:r>
              <a:rPr lang="en-US" sz="1800" dirty="0"/>
              <a:t>Launch information including outcome</a:t>
            </a:r>
          </a:p>
          <a:p>
            <a:r>
              <a:rPr lang="en-US" sz="2200" dirty="0"/>
              <a:t>Data then was merged into a coherent dataset for further analysis</a:t>
            </a:r>
          </a:p>
          <a:p>
            <a:r>
              <a:rPr lang="en-US" sz="2200" dirty="0"/>
              <a:t>Please see the proper slides in the Appendix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71747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EDA and visual analytics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Matplotlib and Seaborn libraries were used to visual explore data from previous described dataset</a:t>
            </a:r>
          </a:p>
          <a:p>
            <a:r>
              <a:rPr lang="en-US" sz="2200" dirty="0"/>
              <a:t>Exploration was made between:</a:t>
            </a:r>
          </a:p>
          <a:p>
            <a:pPr lvl="1"/>
            <a:r>
              <a:rPr lang="en-US" sz="1800" dirty="0"/>
              <a:t>Flight number and launch site</a:t>
            </a:r>
          </a:p>
          <a:p>
            <a:pPr lvl="1"/>
            <a:r>
              <a:rPr lang="en-US" sz="1800" dirty="0"/>
              <a:t>Payload and launch site</a:t>
            </a:r>
          </a:p>
          <a:p>
            <a:pPr lvl="1"/>
            <a:r>
              <a:rPr lang="en-US" sz="1800" dirty="0"/>
              <a:t>Success rate of each orbit type</a:t>
            </a:r>
          </a:p>
          <a:p>
            <a:pPr lvl="1"/>
            <a:r>
              <a:rPr lang="en-US" sz="1800" dirty="0"/>
              <a:t>Flight number and orbit type</a:t>
            </a:r>
          </a:p>
          <a:p>
            <a:pPr lvl="1"/>
            <a:r>
              <a:rPr lang="en-US" sz="1800" dirty="0"/>
              <a:t>Payload and orbit type</a:t>
            </a:r>
          </a:p>
          <a:p>
            <a:pPr lvl="1"/>
            <a:r>
              <a:rPr lang="en-US" sz="1800" dirty="0"/>
              <a:t>Trend over the years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71747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EDA and visual analytics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Matplotlib and Seaborn libraries were used to visual explore data from previous described dataset</a:t>
            </a:r>
          </a:p>
          <a:p>
            <a:r>
              <a:rPr lang="en-US" sz="2200" dirty="0"/>
              <a:t>Exploration was made between:</a:t>
            </a:r>
          </a:p>
          <a:p>
            <a:pPr lvl="1"/>
            <a:r>
              <a:rPr lang="en-US" sz="1800" dirty="0"/>
              <a:t>Flight number and launch site</a:t>
            </a:r>
          </a:p>
          <a:p>
            <a:pPr lvl="1"/>
            <a:r>
              <a:rPr lang="en-US" sz="1800" dirty="0"/>
              <a:t>Payload and launch site</a:t>
            </a:r>
          </a:p>
          <a:p>
            <a:pPr lvl="1"/>
            <a:r>
              <a:rPr lang="en-US" sz="1800" dirty="0"/>
              <a:t>Success rate of each orbit type</a:t>
            </a:r>
          </a:p>
          <a:p>
            <a:pPr lvl="1"/>
            <a:r>
              <a:rPr lang="en-US" sz="1800" dirty="0"/>
              <a:t>Flight number and orbit type</a:t>
            </a:r>
          </a:p>
          <a:p>
            <a:pPr lvl="1"/>
            <a:r>
              <a:rPr lang="en-US" sz="1800" dirty="0"/>
              <a:t>Payload and orbit type</a:t>
            </a:r>
          </a:p>
          <a:p>
            <a:pPr lvl="1"/>
            <a:r>
              <a:rPr lang="en-US" sz="1800" dirty="0"/>
              <a:t>Trend over the years</a:t>
            </a:r>
          </a:p>
          <a:p>
            <a:r>
              <a:rPr lang="en-US" sz="2200" dirty="0"/>
              <a:t>Dash was used to make a dashboard to further explore the data (see slides in the Appendix)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71747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Predictive Analysis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After scaling and encoding the relevant features from the data, 4 models were tested:</a:t>
            </a:r>
          </a:p>
          <a:p>
            <a:pPr lvl="1"/>
            <a:r>
              <a:rPr lang="en-US" sz="1800" dirty="0"/>
              <a:t>Logarithmic Regression</a:t>
            </a:r>
          </a:p>
          <a:p>
            <a:pPr lvl="1"/>
            <a:r>
              <a:rPr lang="en-US" sz="1800" dirty="0"/>
              <a:t>Decision Tree</a:t>
            </a:r>
          </a:p>
          <a:p>
            <a:pPr lvl="1"/>
            <a:r>
              <a:rPr lang="en-US" sz="1800" dirty="0"/>
              <a:t>KNN</a:t>
            </a:r>
          </a:p>
          <a:p>
            <a:pPr lvl="1"/>
            <a:r>
              <a:rPr lang="en-US" sz="1800" dirty="0"/>
              <a:t>Supported Vector Machine</a:t>
            </a:r>
          </a:p>
          <a:p>
            <a:r>
              <a:rPr lang="en-US" sz="2200" dirty="0"/>
              <a:t>For each one, a hyperparameter tuning was made by means of a Grid search</a:t>
            </a:r>
          </a:p>
          <a:p>
            <a:r>
              <a:rPr lang="en-US" sz="2200" dirty="0"/>
              <a:t>4 metrics were used to measure performance:</a:t>
            </a:r>
          </a:p>
          <a:p>
            <a:pPr lvl="1"/>
            <a:r>
              <a:rPr lang="en-US" sz="1800" dirty="0"/>
              <a:t>Accuracy</a:t>
            </a:r>
          </a:p>
          <a:p>
            <a:pPr lvl="1"/>
            <a:r>
              <a:rPr lang="en-US" sz="1800" dirty="0"/>
              <a:t>Precision</a:t>
            </a:r>
          </a:p>
          <a:p>
            <a:pPr lvl="1"/>
            <a:r>
              <a:rPr lang="en-US" sz="1800" dirty="0"/>
              <a:t>Recall</a:t>
            </a:r>
          </a:p>
          <a:p>
            <a:pPr lvl="1"/>
            <a:r>
              <a:rPr lang="en-US" sz="1800" dirty="0"/>
              <a:t>ROC - AUC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0175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694</Words>
  <Application>Microsoft Macintosh PowerPoint</Application>
  <PresentationFormat>Widescreen</PresentationFormat>
  <Paragraphs>114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Capstone Project </vt:lpstr>
      <vt:lpstr>OUTLINE</vt:lpstr>
      <vt:lpstr>EXECUTIVE SUMMARY</vt:lpstr>
      <vt:lpstr>INTRODUCTION</vt:lpstr>
      <vt:lpstr>METHODOLOGY</vt:lpstr>
      <vt:lpstr>Data collection/wrangling methodology</vt:lpstr>
      <vt:lpstr>EDA and visual analytics methodology</vt:lpstr>
      <vt:lpstr>EDA and visual analytics methodology</vt:lpstr>
      <vt:lpstr>Predictive Analysis Methodology</vt:lpstr>
      <vt:lpstr>RESULTS</vt:lpstr>
      <vt:lpstr>DASHBOARD</vt:lpstr>
      <vt:lpstr>DASHBOARD TAB 1</vt:lpstr>
      <vt:lpstr>DASHBOARD TAB 2</vt:lpstr>
      <vt:lpstr>DASHBOARD TAB 3</vt:lpstr>
      <vt:lpstr>DISCUSSION</vt:lpstr>
      <vt:lpstr>CONCLUSION</vt:lpstr>
      <vt:lpstr>APPENDIX</vt:lpstr>
      <vt:lpstr>Data collection and data wrangling - here</vt:lpstr>
      <vt:lpstr>EDA and interactive visual analytics- here</vt:lpstr>
      <vt:lpstr>EDA and interactive visual analytics- here</vt:lpstr>
      <vt:lpstr>EDA with SQL- here</vt:lpstr>
      <vt:lpstr>EDA with SQL- here</vt:lpstr>
      <vt:lpstr>Folium- here</vt:lpstr>
      <vt:lpstr>Folium- here</vt:lpstr>
      <vt:lpstr>Folium- here</vt:lpstr>
      <vt:lpstr>Predictive Analysis -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Alexander Paz Ocampo</cp:lastModifiedBy>
  <cp:revision>16</cp:revision>
  <dcterms:created xsi:type="dcterms:W3CDTF">2020-10-28T18:29:43Z</dcterms:created>
  <dcterms:modified xsi:type="dcterms:W3CDTF">2021-10-24T16:42:45Z</dcterms:modified>
</cp:coreProperties>
</file>